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950075" cy="9236075"/>
  <p:embeddedFontLst>
    <p:embeddedFont>
      <p:font typeface="Calibri" pitchFamily="34" charset="0"/>
      <p:regular r:id="rId30"/>
      <p:bold r:id="rId31"/>
      <p:italic r:id="rId32"/>
      <p:boldItalic r:id="rId33"/>
    </p:embeddedFont>
    <p:embeddedFont>
      <p:font typeface="Helvetica Neue"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84">
          <p15:clr>
            <a:srgbClr val="A4A3A4"/>
          </p15:clr>
        </p15:guide>
        <p15:guide id="2" orient="horz" pos="768">
          <p15:clr>
            <a:srgbClr val="A4A3A4"/>
          </p15:clr>
        </p15:guide>
        <p15:guide id="3" pos="2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3B2ADB7-554C-4817-9768-D06E62004550}">
  <a:tblStyle styleId="{C3B2ADB7-554C-4817-9768-D06E6200455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CF"/>
          </a:solidFill>
        </a:fill>
      </a:tcStyle>
    </a:band1H>
    <a:band2H>
      <a:tcTxStyle/>
      <a:tcStyle>
        <a:tcBdr/>
      </a:tcStyle>
    </a:band2H>
    <a:band1V>
      <a:tcTxStyle/>
      <a:tcStyle>
        <a:tcBdr/>
        <a:fill>
          <a:solidFill>
            <a:srgbClr val="CACBC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62" y="-96"/>
      </p:cViewPr>
      <p:guideLst>
        <p:guide orient="horz" pos="384"/>
        <p:guide orient="horz" pos="768"/>
        <p:guide pos="2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3407"/>
          </a:xfrm>
          <a:prstGeom prst="rect">
            <a:avLst/>
          </a:prstGeom>
          <a:noFill/>
          <a:ln>
            <a:noFill/>
          </a:ln>
        </p:spPr>
        <p:txBody>
          <a:bodyPr spcFirstLastPara="1" wrap="square" lIns="92475" tIns="46225" rIns="92475" bIns="46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3407"/>
          </a:xfrm>
          <a:prstGeom prst="rect">
            <a:avLst/>
          </a:prstGeom>
          <a:noFill/>
          <a:ln>
            <a:noFill/>
          </a:ln>
        </p:spPr>
        <p:txBody>
          <a:bodyPr spcFirstLastPara="1" wrap="square" lIns="92475" tIns="46225" rIns="92475" bIns="46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6"/>
          </a:xfrm>
          <a:prstGeom prst="rect">
            <a:avLst/>
          </a:prstGeom>
          <a:noFill/>
          <a:ln>
            <a:noFill/>
          </a:ln>
        </p:spPr>
        <p:txBody>
          <a:bodyPr spcFirstLastPara="1" wrap="square" lIns="92475" tIns="46225" rIns="92475" bIns="46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mn-M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0: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0: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26" name="Google Shape;426;p10: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1: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35" name="Google Shape;435;p11: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2: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43" name="Google Shape;443;p12: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68" name="Google Shape;468;p13: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76" name="Google Shape;476;p14: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84" name="Google Shape;484;p15: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6: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93" name="Google Shape;493;p16: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7: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02" name="Google Shape;502;p17: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8: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11" name="Google Shape;511;p18: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9: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20" name="Google Shape;520;p19: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45" name="Google Shape;345;p2: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28" name="Google Shape;528;p20: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1: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40" name="Google Shape;540;p21: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48" name="Google Shape;548;p22: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56" name="Google Shape;556;p23: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4: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65" name="Google Shape;565;p24: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5: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25: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75" name="Google Shape;575;p25: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6: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2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83" name="Google Shape;583;p26: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7: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2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93" name="Google Shape;593;p27: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54" name="Google Shape;354;p3: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63" name="Google Shape;363;p4: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5: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71" name="Google Shape;371;p5: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81" name="Google Shape;381;p6: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7: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93" name="Google Shape;393;p7: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8: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03" name="Google Shape;403;p8: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14" name="Google Shape;414;p9:notes"/>
          <p:cNvSpPr txBox="1">
            <a:spLocks noGrp="1"/>
          </p:cNvSpPr>
          <p:nvPr>
            <p:ph type="sldNum" idx="12"/>
          </p:nvPr>
        </p:nvSpPr>
        <p:spPr>
          <a:xfrm>
            <a:off x="3936768"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mn-MN"/>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600200"/>
            <a:ext cx="12192000" cy="5257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6291264" y="685800"/>
            <a:ext cx="6553200" cy="6553200"/>
          </a:xfrm>
          <a:prstGeom prst="rect">
            <a:avLst/>
          </a:prstGeom>
          <a:noFill/>
          <a:ln>
            <a:noFill/>
          </a:ln>
        </p:spPr>
      </p:pic>
      <p:sp>
        <p:nvSpPr>
          <p:cNvPr id="18" name="Google Shape;18;p2"/>
          <p:cNvSpPr/>
          <p:nvPr/>
        </p:nvSpPr>
        <p:spPr>
          <a:xfrm>
            <a:off x="0" y="0"/>
            <a:ext cx="12192000" cy="160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2"/>
          <p:cNvSpPr txBox="1">
            <a:spLocks noGrp="1"/>
          </p:cNvSpPr>
          <p:nvPr>
            <p:ph type="ctrTitle"/>
          </p:nvPr>
        </p:nvSpPr>
        <p:spPr>
          <a:xfrm>
            <a:off x="508000" y="1905021"/>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508000" y="3508375"/>
            <a:ext cx="11176000" cy="17526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1"/>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21" name="Google Shape;21;p2"/>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2" name="Google Shape;22;p2" descr="C:\Users\Dell\Desktop\ED yam\Logos\PNG\MECSS logo.png"/>
          <p:cNvPicPr preferRelativeResize="0"/>
          <p:nvPr/>
        </p:nvPicPr>
        <p:blipFill rotWithShape="1">
          <a:blip r:embed="rId3">
            <a:alphaModFix/>
          </a:blip>
          <a:srcRect/>
          <a:stretch/>
        </p:blipFill>
        <p:spPr>
          <a:xfrm>
            <a:off x="457200" y="457200"/>
            <a:ext cx="1905000" cy="709216"/>
          </a:xfrm>
          <a:prstGeom prst="rect">
            <a:avLst/>
          </a:prstGeom>
          <a:noFill/>
          <a:ln>
            <a:noFill/>
          </a:ln>
        </p:spPr>
      </p:pic>
      <p:pic>
        <p:nvPicPr>
          <p:cNvPr id="23" name="Google Shape;23;p2"/>
          <p:cNvPicPr preferRelativeResize="0"/>
          <p:nvPr/>
        </p:nvPicPr>
        <p:blipFill rotWithShape="1">
          <a:blip r:embed="rId4">
            <a:alphaModFix/>
          </a:blip>
          <a:srcRect/>
          <a:stretch/>
        </p:blipFill>
        <p:spPr>
          <a:xfrm>
            <a:off x="9355136" y="433784"/>
            <a:ext cx="2836864" cy="7092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88"/>
        <p:cNvGrpSpPr/>
        <p:nvPr/>
      </p:nvGrpSpPr>
      <p:grpSpPr>
        <a:xfrm>
          <a:off x="0" y="0"/>
          <a:ext cx="0" cy="0"/>
          <a:chOff x="0" y="0"/>
          <a:chExt cx="0" cy="0"/>
        </a:xfrm>
      </p:grpSpPr>
      <p:sp>
        <p:nvSpPr>
          <p:cNvPr id="89" name="Google Shape;89;p11"/>
          <p:cNvSpPr/>
          <p:nvPr/>
        </p:nvSpPr>
        <p:spPr>
          <a:xfrm>
            <a:off x="0" y="0"/>
            <a:ext cx="12192000" cy="68580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0" name="Google Shape;90;p11"/>
          <p:cNvPicPr preferRelativeResize="0"/>
          <p:nvPr/>
        </p:nvPicPr>
        <p:blipFill rotWithShape="1">
          <a:blip r:embed="rId2">
            <a:alphaModFix/>
          </a:blip>
          <a:srcRect/>
          <a:stretch/>
        </p:blipFill>
        <p:spPr>
          <a:xfrm>
            <a:off x="4064014" y="533405"/>
            <a:ext cx="8965193" cy="6723895"/>
          </a:xfrm>
          <a:prstGeom prst="rect">
            <a:avLst/>
          </a:prstGeom>
          <a:noFill/>
          <a:ln>
            <a:noFill/>
          </a:ln>
        </p:spPr>
      </p:pic>
      <p:sp>
        <p:nvSpPr>
          <p:cNvPr id="91" name="Google Shape;91;p11"/>
          <p:cNvSpPr txBox="1">
            <a:spLocks noGrp="1"/>
          </p:cNvSpPr>
          <p:nvPr>
            <p:ph type="ctrTitle"/>
          </p:nvPr>
        </p:nvSpPr>
        <p:spPr>
          <a:xfrm>
            <a:off x="508000" y="2895600"/>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1"/>
          <p:cNvSpPr txBox="1">
            <a:spLocks noGrp="1"/>
          </p:cNvSpPr>
          <p:nvPr>
            <p:ph type="subTitle" idx="1"/>
          </p:nvPr>
        </p:nvSpPr>
        <p:spPr>
          <a:xfrm>
            <a:off x="508000" y="4498996"/>
            <a:ext cx="11176000" cy="13684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93" name="Google Shape;93;p11"/>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4" name="Google Shape;94;p11"/>
          <p:cNvPicPr preferRelativeResize="0"/>
          <p:nvPr/>
        </p:nvPicPr>
        <p:blipFill rotWithShape="1">
          <a:blip r:embed="rId3">
            <a:alphaModFix/>
          </a:blip>
          <a:srcRect/>
          <a:stretch/>
        </p:blipFill>
        <p:spPr>
          <a:xfrm>
            <a:off x="457200" y="457200"/>
            <a:ext cx="1980632" cy="795736"/>
          </a:xfrm>
          <a:prstGeom prst="rect">
            <a:avLst/>
          </a:prstGeom>
          <a:noFill/>
          <a:ln>
            <a:noFill/>
          </a:ln>
        </p:spPr>
      </p:pic>
      <p:pic>
        <p:nvPicPr>
          <p:cNvPr id="95" name="Google Shape;95;p11"/>
          <p:cNvPicPr preferRelativeResize="0"/>
          <p:nvPr/>
        </p:nvPicPr>
        <p:blipFill rotWithShape="1">
          <a:blip r:embed="rId4">
            <a:alphaModFix/>
          </a:blip>
          <a:srcRect/>
          <a:stretch/>
        </p:blipFill>
        <p:spPr>
          <a:xfrm>
            <a:off x="10058400" y="590550"/>
            <a:ext cx="2514600" cy="6286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96"/>
        <p:cNvGrpSpPr/>
        <p:nvPr/>
      </p:nvGrpSpPr>
      <p:grpSpPr>
        <a:xfrm>
          <a:off x="0" y="0"/>
          <a:ext cx="0" cy="0"/>
          <a:chOff x="0" y="0"/>
          <a:chExt cx="0" cy="0"/>
        </a:xfrm>
      </p:grpSpPr>
      <p:sp>
        <p:nvSpPr>
          <p:cNvPr id="97" name="Google Shape;97;p12"/>
          <p:cNvSpPr/>
          <p:nvPr/>
        </p:nvSpPr>
        <p:spPr>
          <a:xfrm>
            <a:off x="0" y="4800600"/>
            <a:ext cx="12192000" cy="20574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12"/>
          <p:cNvSpPr txBox="1">
            <a:spLocks noGrp="1"/>
          </p:cNvSpPr>
          <p:nvPr>
            <p:ph type="ctrTitle"/>
          </p:nvPr>
        </p:nvSpPr>
        <p:spPr>
          <a:xfrm>
            <a:off x="508000" y="4876821"/>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2"/>
          <p:cNvSpPr txBox="1">
            <a:spLocks noGrp="1"/>
          </p:cNvSpPr>
          <p:nvPr>
            <p:ph type="subTitle" idx="1"/>
          </p:nvPr>
        </p:nvSpPr>
        <p:spPr>
          <a:xfrm>
            <a:off x="508000" y="58705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pic>
        <p:nvPicPr>
          <p:cNvPr id="100" name="Google Shape;100;p12" descr="C:\Users\Dell\Desktop\ED yam\Logos\PNG\MECSS logo.png"/>
          <p:cNvPicPr preferRelativeResize="0"/>
          <p:nvPr/>
        </p:nvPicPr>
        <p:blipFill rotWithShape="1">
          <a:blip r:embed="rId2">
            <a:alphaModFix/>
          </a:blip>
          <a:srcRect/>
          <a:stretch/>
        </p:blipFill>
        <p:spPr>
          <a:xfrm>
            <a:off x="457200" y="457200"/>
            <a:ext cx="1905000" cy="70921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01"/>
        <p:cNvGrpSpPr/>
        <p:nvPr/>
      </p:nvGrpSpPr>
      <p:grpSpPr>
        <a:xfrm>
          <a:off x="0" y="0"/>
          <a:ext cx="0" cy="0"/>
          <a:chOff x="0" y="0"/>
          <a:chExt cx="0" cy="0"/>
        </a:xfrm>
      </p:grpSpPr>
      <p:sp>
        <p:nvSpPr>
          <p:cNvPr id="102" name="Google Shape;102;p13"/>
          <p:cNvSpPr/>
          <p:nvPr/>
        </p:nvSpPr>
        <p:spPr>
          <a:xfrm>
            <a:off x="0" y="4800600"/>
            <a:ext cx="12192000" cy="20574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13"/>
          <p:cNvSpPr txBox="1">
            <a:spLocks noGrp="1"/>
          </p:cNvSpPr>
          <p:nvPr>
            <p:ph type="ctrTitle"/>
          </p:nvPr>
        </p:nvSpPr>
        <p:spPr>
          <a:xfrm>
            <a:off x="508000" y="4876821"/>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3"/>
          <p:cNvSpPr txBox="1">
            <a:spLocks noGrp="1"/>
          </p:cNvSpPr>
          <p:nvPr>
            <p:ph type="subTitle" idx="1"/>
          </p:nvPr>
        </p:nvSpPr>
        <p:spPr>
          <a:xfrm>
            <a:off x="508000" y="58705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pic>
        <p:nvPicPr>
          <p:cNvPr id="105" name="Google Shape;105;p13" descr="C:\Users\Dell\Desktop\ED yam\Logos\PNG\MECSS logo.png"/>
          <p:cNvPicPr preferRelativeResize="0"/>
          <p:nvPr/>
        </p:nvPicPr>
        <p:blipFill rotWithShape="1">
          <a:blip r:embed="rId2">
            <a:alphaModFix/>
          </a:blip>
          <a:srcRect/>
          <a:stretch/>
        </p:blipFill>
        <p:spPr>
          <a:xfrm>
            <a:off x="457200" y="457200"/>
            <a:ext cx="1905000" cy="709216"/>
          </a:xfrm>
          <a:prstGeom prst="rect">
            <a:avLst/>
          </a:prstGeom>
          <a:noFill/>
          <a:ln>
            <a:noFill/>
          </a:ln>
        </p:spPr>
      </p:pic>
      <p:pic>
        <p:nvPicPr>
          <p:cNvPr id="106" name="Google Shape;106;p13"/>
          <p:cNvPicPr preferRelativeResize="0"/>
          <p:nvPr/>
        </p:nvPicPr>
        <p:blipFill rotWithShape="1">
          <a:blip r:embed="rId3">
            <a:alphaModFix/>
          </a:blip>
          <a:srcRect/>
          <a:stretch/>
        </p:blipFill>
        <p:spPr>
          <a:xfrm>
            <a:off x="9693876" y="537766"/>
            <a:ext cx="2514600" cy="6286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07"/>
        <p:cNvGrpSpPr/>
        <p:nvPr/>
      </p:nvGrpSpPr>
      <p:grpSpPr>
        <a:xfrm>
          <a:off x="0" y="0"/>
          <a:ext cx="0" cy="0"/>
          <a:chOff x="0" y="0"/>
          <a:chExt cx="0" cy="0"/>
        </a:xfrm>
      </p:grpSpPr>
      <p:sp>
        <p:nvSpPr>
          <p:cNvPr id="108" name="Google Shape;108;p14"/>
          <p:cNvSpPr/>
          <p:nvPr/>
        </p:nvSpPr>
        <p:spPr>
          <a:xfrm>
            <a:off x="0" y="4800600"/>
            <a:ext cx="12192000" cy="20574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9" name="Google Shape;109;p14"/>
          <p:cNvSpPr txBox="1">
            <a:spLocks noGrp="1"/>
          </p:cNvSpPr>
          <p:nvPr>
            <p:ph type="ctrTitle"/>
          </p:nvPr>
        </p:nvSpPr>
        <p:spPr>
          <a:xfrm>
            <a:off x="508000" y="4876821"/>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4"/>
          <p:cNvSpPr txBox="1">
            <a:spLocks noGrp="1"/>
          </p:cNvSpPr>
          <p:nvPr>
            <p:ph type="subTitle" idx="1"/>
          </p:nvPr>
        </p:nvSpPr>
        <p:spPr>
          <a:xfrm>
            <a:off x="508000" y="58705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pic>
        <p:nvPicPr>
          <p:cNvPr id="111" name="Google Shape;111;p14" descr="C:\Users\Dell\Desktop\ED yam\Logos\PNG\MECSS logo.png"/>
          <p:cNvPicPr preferRelativeResize="0"/>
          <p:nvPr/>
        </p:nvPicPr>
        <p:blipFill rotWithShape="1">
          <a:blip r:embed="rId2">
            <a:alphaModFix/>
          </a:blip>
          <a:srcRect/>
          <a:stretch/>
        </p:blipFill>
        <p:spPr>
          <a:xfrm>
            <a:off x="457200" y="457200"/>
            <a:ext cx="1905000" cy="709216"/>
          </a:xfrm>
          <a:prstGeom prst="rect">
            <a:avLst/>
          </a:prstGeom>
          <a:noFill/>
          <a:ln>
            <a:noFill/>
          </a:ln>
        </p:spPr>
      </p:pic>
      <p:pic>
        <p:nvPicPr>
          <p:cNvPr id="112" name="Google Shape;112;p14"/>
          <p:cNvPicPr preferRelativeResize="0"/>
          <p:nvPr/>
        </p:nvPicPr>
        <p:blipFill rotWithShape="1">
          <a:blip r:embed="rId3">
            <a:alphaModFix/>
          </a:blip>
          <a:srcRect/>
          <a:stretch/>
        </p:blipFill>
        <p:spPr>
          <a:xfrm>
            <a:off x="9906000" y="572777"/>
            <a:ext cx="2514600" cy="6286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113"/>
        <p:cNvGrpSpPr/>
        <p:nvPr/>
      </p:nvGrpSpPr>
      <p:grpSpPr>
        <a:xfrm>
          <a:off x="0" y="0"/>
          <a:ext cx="0" cy="0"/>
          <a:chOff x="0" y="0"/>
          <a:chExt cx="0" cy="0"/>
        </a:xfrm>
      </p:grpSpPr>
      <p:sp>
        <p:nvSpPr>
          <p:cNvPr id="114" name="Google Shape;114;p15"/>
          <p:cNvSpPr/>
          <p:nvPr/>
        </p:nvSpPr>
        <p:spPr>
          <a:xfrm>
            <a:off x="0" y="4800600"/>
            <a:ext cx="12192000" cy="20574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15"/>
          <p:cNvSpPr txBox="1">
            <a:spLocks noGrp="1"/>
          </p:cNvSpPr>
          <p:nvPr>
            <p:ph type="ctrTitle"/>
          </p:nvPr>
        </p:nvSpPr>
        <p:spPr>
          <a:xfrm>
            <a:off x="508000" y="4876821"/>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5"/>
          <p:cNvSpPr txBox="1">
            <a:spLocks noGrp="1"/>
          </p:cNvSpPr>
          <p:nvPr>
            <p:ph type="subTitle" idx="1"/>
          </p:nvPr>
        </p:nvSpPr>
        <p:spPr>
          <a:xfrm>
            <a:off x="508000" y="58705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pic>
        <p:nvPicPr>
          <p:cNvPr id="117" name="Google Shape;117;p15" descr="C:\Users\Dell\Desktop\ED yam\Logos\PNG\MECSS logo.png"/>
          <p:cNvPicPr preferRelativeResize="0"/>
          <p:nvPr/>
        </p:nvPicPr>
        <p:blipFill rotWithShape="1">
          <a:blip r:embed="rId2">
            <a:alphaModFix/>
          </a:blip>
          <a:srcRect/>
          <a:stretch/>
        </p:blipFill>
        <p:spPr>
          <a:xfrm>
            <a:off x="457200" y="457200"/>
            <a:ext cx="1905000" cy="709216"/>
          </a:xfrm>
          <a:prstGeom prst="rect">
            <a:avLst/>
          </a:prstGeom>
          <a:noFill/>
          <a:ln>
            <a:noFill/>
          </a:ln>
        </p:spPr>
      </p:pic>
      <p:pic>
        <p:nvPicPr>
          <p:cNvPr id="118" name="Google Shape;118;p15"/>
          <p:cNvPicPr preferRelativeResize="0"/>
          <p:nvPr/>
        </p:nvPicPr>
        <p:blipFill rotWithShape="1">
          <a:blip r:embed="rId3">
            <a:alphaModFix/>
          </a:blip>
          <a:srcRect/>
          <a:stretch/>
        </p:blipFill>
        <p:spPr>
          <a:xfrm>
            <a:off x="9677400" y="438150"/>
            <a:ext cx="2514600" cy="6286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119"/>
        <p:cNvGrpSpPr/>
        <p:nvPr/>
      </p:nvGrpSpPr>
      <p:grpSpPr>
        <a:xfrm>
          <a:off x="0" y="0"/>
          <a:ext cx="0" cy="0"/>
          <a:chOff x="0" y="0"/>
          <a:chExt cx="0" cy="0"/>
        </a:xfrm>
      </p:grpSpPr>
      <p:sp>
        <p:nvSpPr>
          <p:cNvPr id="120" name="Google Shape;120;p16"/>
          <p:cNvSpPr/>
          <p:nvPr/>
        </p:nvSpPr>
        <p:spPr>
          <a:xfrm>
            <a:off x="0" y="4800600"/>
            <a:ext cx="12192000" cy="20574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1" name="Google Shape;121;p16"/>
          <p:cNvSpPr txBox="1">
            <a:spLocks noGrp="1"/>
          </p:cNvSpPr>
          <p:nvPr>
            <p:ph type="ctrTitle"/>
          </p:nvPr>
        </p:nvSpPr>
        <p:spPr>
          <a:xfrm>
            <a:off x="508000" y="4876821"/>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6"/>
          <p:cNvSpPr txBox="1">
            <a:spLocks noGrp="1"/>
          </p:cNvSpPr>
          <p:nvPr>
            <p:ph type="subTitle" idx="1"/>
          </p:nvPr>
        </p:nvSpPr>
        <p:spPr>
          <a:xfrm>
            <a:off x="508000" y="58705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pic>
        <p:nvPicPr>
          <p:cNvPr id="123" name="Google Shape;123;p16" descr="C:\Users\Dell\Desktop\ED yam\Logos\PNG\MECSS logo.png"/>
          <p:cNvPicPr preferRelativeResize="0"/>
          <p:nvPr/>
        </p:nvPicPr>
        <p:blipFill rotWithShape="1">
          <a:blip r:embed="rId2">
            <a:alphaModFix/>
          </a:blip>
          <a:srcRect/>
          <a:stretch/>
        </p:blipFill>
        <p:spPr>
          <a:xfrm>
            <a:off x="457200" y="457200"/>
            <a:ext cx="1905000" cy="709216"/>
          </a:xfrm>
          <a:prstGeom prst="rect">
            <a:avLst/>
          </a:prstGeom>
          <a:noFill/>
          <a:ln>
            <a:noFill/>
          </a:ln>
        </p:spPr>
      </p:pic>
      <p:pic>
        <p:nvPicPr>
          <p:cNvPr id="124" name="Google Shape;124;p16"/>
          <p:cNvPicPr preferRelativeResize="0"/>
          <p:nvPr/>
        </p:nvPicPr>
        <p:blipFill rotWithShape="1">
          <a:blip r:embed="rId3">
            <a:alphaModFix/>
          </a:blip>
          <a:srcRect/>
          <a:stretch/>
        </p:blipFill>
        <p:spPr>
          <a:xfrm>
            <a:off x="9753600" y="537766"/>
            <a:ext cx="2514600" cy="6286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25"/>
        <p:cNvGrpSpPr/>
        <p:nvPr/>
      </p:nvGrpSpPr>
      <p:grpSpPr>
        <a:xfrm>
          <a:off x="0" y="0"/>
          <a:ext cx="0" cy="0"/>
          <a:chOff x="0" y="0"/>
          <a:chExt cx="0" cy="0"/>
        </a:xfrm>
      </p:grpSpPr>
      <p:sp>
        <p:nvSpPr>
          <p:cNvPr id="126" name="Google Shape;126;p17"/>
          <p:cNvSpPr txBox="1">
            <a:spLocks noGrp="1"/>
          </p:cNvSpPr>
          <p:nvPr>
            <p:ph type="ctrTitle"/>
          </p:nvPr>
        </p:nvSpPr>
        <p:spPr>
          <a:xfrm>
            <a:off x="508000" y="3505206"/>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4000"/>
              <a:buFont typeface="Aria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7"/>
          <p:cNvSpPr txBox="1">
            <a:spLocks noGrp="1"/>
          </p:cNvSpPr>
          <p:nvPr>
            <p:ph type="subTitle" idx="1"/>
          </p:nvPr>
        </p:nvSpPr>
        <p:spPr>
          <a:xfrm>
            <a:off x="508000" y="44989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128" name="Google Shape;128;p17"/>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29" name="Google Shape;129;p17" descr="C:\Users\Dell\Desktop\ED yam\Logos\PNG\MECSS logo.png"/>
          <p:cNvPicPr preferRelativeResize="0"/>
          <p:nvPr/>
        </p:nvPicPr>
        <p:blipFill rotWithShape="1">
          <a:blip r:embed="rId2">
            <a:alphaModFix/>
          </a:blip>
          <a:srcRect/>
          <a:stretch/>
        </p:blipFill>
        <p:spPr>
          <a:xfrm>
            <a:off x="457200" y="457200"/>
            <a:ext cx="1905000" cy="70921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30"/>
        <p:cNvGrpSpPr/>
        <p:nvPr/>
      </p:nvGrpSpPr>
      <p:grpSpPr>
        <a:xfrm>
          <a:off x="0" y="0"/>
          <a:ext cx="0" cy="0"/>
          <a:chOff x="0" y="0"/>
          <a:chExt cx="0" cy="0"/>
        </a:xfrm>
      </p:grpSpPr>
      <p:pic>
        <p:nvPicPr>
          <p:cNvPr id="131" name="Google Shape;131;p18"/>
          <p:cNvPicPr preferRelativeResize="0"/>
          <p:nvPr/>
        </p:nvPicPr>
        <p:blipFill rotWithShape="1">
          <a:blip r:embed="rId2">
            <a:alphaModFix/>
          </a:blip>
          <a:srcRect/>
          <a:stretch/>
        </p:blipFill>
        <p:spPr>
          <a:xfrm>
            <a:off x="3352800" y="-469739"/>
            <a:ext cx="10225589" cy="7669192"/>
          </a:xfrm>
          <a:prstGeom prst="rect">
            <a:avLst/>
          </a:prstGeom>
          <a:noFill/>
          <a:ln>
            <a:noFill/>
          </a:ln>
        </p:spPr>
      </p:pic>
      <p:pic>
        <p:nvPicPr>
          <p:cNvPr id="132" name="Google Shape;132;p18"/>
          <p:cNvPicPr preferRelativeResize="0"/>
          <p:nvPr/>
        </p:nvPicPr>
        <p:blipFill rotWithShape="1">
          <a:blip r:embed="rId3">
            <a:alphaModFix/>
          </a:blip>
          <a:srcRect/>
          <a:stretch/>
        </p:blipFill>
        <p:spPr>
          <a:xfrm>
            <a:off x="8940800" y="533400"/>
            <a:ext cx="3352800" cy="628650"/>
          </a:xfrm>
          <a:prstGeom prst="rect">
            <a:avLst/>
          </a:prstGeom>
          <a:noFill/>
          <a:ln>
            <a:noFill/>
          </a:ln>
        </p:spPr>
      </p:pic>
      <p:sp>
        <p:nvSpPr>
          <p:cNvPr id="133" name="Google Shape;133;p18"/>
          <p:cNvSpPr txBox="1">
            <a:spLocks noGrp="1"/>
          </p:cNvSpPr>
          <p:nvPr>
            <p:ph type="ctrTitle"/>
          </p:nvPr>
        </p:nvSpPr>
        <p:spPr>
          <a:xfrm>
            <a:off x="508000" y="3505206"/>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4000"/>
              <a:buFont typeface="Aria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8"/>
          <p:cNvSpPr txBox="1">
            <a:spLocks noGrp="1"/>
          </p:cNvSpPr>
          <p:nvPr>
            <p:ph type="subTitle" idx="1"/>
          </p:nvPr>
        </p:nvSpPr>
        <p:spPr>
          <a:xfrm>
            <a:off x="508000" y="44989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135" name="Google Shape;135;p18"/>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36" name="Google Shape;136;p18" descr="C:\Users\Dell\Desktop\ED yam\Logos\PNG\MECSS logo.png"/>
          <p:cNvPicPr preferRelativeResize="0"/>
          <p:nvPr/>
        </p:nvPicPr>
        <p:blipFill rotWithShape="1">
          <a:blip r:embed="rId4">
            <a:alphaModFix/>
          </a:blip>
          <a:srcRect/>
          <a:stretch/>
        </p:blipFill>
        <p:spPr>
          <a:xfrm>
            <a:off x="457200" y="457200"/>
            <a:ext cx="1905000" cy="70921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2">
            <a:alphaModFix/>
          </a:blip>
          <a:srcRect/>
          <a:stretch/>
        </p:blipFill>
        <p:spPr>
          <a:xfrm>
            <a:off x="3759200" y="-35689"/>
            <a:ext cx="9969664" cy="7477244"/>
          </a:xfrm>
          <a:prstGeom prst="rect">
            <a:avLst/>
          </a:prstGeom>
          <a:noFill/>
          <a:ln>
            <a:noFill/>
          </a:ln>
        </p:spPr>
      </p:pic>
      <p:pic>
        <p:nvPicPr>
          <p:cNvPr id="139" name="Google Shape;139;p19"/>
          <p:cNvPicPr preferRelativeResize="0"/>
          <p:nvPr/>
        </p:nvPicPr>
        <p:blipFill rotWithShape="1">
          <a:blip r:embed="rId3">
            <a:alphaModFix/>
          </a:blip>
          <a:srcRect/>
          <a:stretch/>
        </p:blipFill>
        <p:spPr>
          <a:xfrm>
            <a:off x="9652000" y="533400"/>
            <a:ext cx="3352800" cy="628650"/>
          </a:xfrm>
          <a:prstGeom prst="rect">
            <a:avLst/>
          </a:prstGeom>
          <a:noFill/>
          <a:ln>
            <a:noFill/>
          </a:ln>
        </p:spPr>
      </p:pic>
      <p:sp>
        <p:nvSpPr>
          <p:cNvPr id="140" name="Google Shape;140;p19"/>
          <p:cNvSpPr txBox="1">
            <a:spLocks noGrp="1"/>
          </p:cNvSpPr>
          <p:nvPr>
            <p:ph type="ctrTitle"/>
          </p:nvPr>
        </p:nvSpPr>
        <p:spPr>
          <a:xfrm>
            <a:off x="508000" y="3505206"/>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4000"/>
              <a:buFont typeface="Aria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9"/>
          <p:cNvSpPr txBox="1">
            <a:spLocks noGrp="1"/>
          </p:cNvSpPr>
          <p:nvPr>
            <p:ph type="subTitle" idx="1"/>
          </p:nvPr>
        </p:nvSpPr>
        <p:spPr>
          <a:xfrm>
            <a:off x="508000" y="44989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142" name="Google Shape;142;p19"/>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43" name="Google Shape;143;p19" descr="C:\Users\Dell\Desktop\ED yam\Logos\PNG\MECSS logo.png"/>
          <p:cNvPicPr preferRelativeResize="0"/>
          <p:nvPr/>
        </p:nvPicPr>
        <p:blipFill rotWithShape="1">
          <a:blip r:embed="rId4">
            <a:alphaModFix/>
          </a:blip>
          <a:srcRect/>
          <a:stretch/>
        </p:blipFill>
        <p:spPr>
          <a:xfrm>
            <a:off x="457200" y="457200"/>
            <a:ext cx="1905000" cy="70921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144"/>
        <p:cNvGrpSpPr/>
        <p:nvPr/>
      </p:nvGrpSpPr>
      <p:grpSpPr>
        <a:xfrm>
          <a:off x="0" y="0"/>
          <a:ext cx="0" cy="0"/>
          <a:chOff x="0" y="0"/>
          <a:chExt cx="0" cy="0"/>
        </a:xfrm>
      </p:grpSpPr>
      <p:pic>
        <p:nvPicPr>
          <p:cNvPr id="145" name="Google Shape;145;p20"/>
          <p:cNvPicPr preferRelativeResize="0"/>
          <p:nvPr/>
        </p:nvPicPr>
        <p:blipFill rotWithShape="1">
          <a:blip r:embed="rId2">
            <a:alphaModFix/>
          </a:blip>
          <a:srcRect/>
          <a:stretch/>
        </p:blipFill>
        <p:spPr>
          <a:xfrm>
            <a:off x="2946414" y="-381000"/>
            <a:ext cx="10082793" cy="7562095"/>
          </a:xfrm>
          <a:prstGeom prst="rect">
            <a:avLst/>
          </a:prstGeom>
          <a:noFill/>
          <a:ln>
            <a:noFill/>
          </a:ln>
        </p:spPr>
      </p:pic>
      <p:pic>
        <p:nvPicPr>
          <p:cNvPr id="146" name="Google Shape;146;p20"/>
          <p:cNvPicPr preferRelativeResize="0"/>
          <p:nvPr/>
        </p:nvPicPr>
        <p:blipFill rotWithShape="1">
          <a:blip r:embed="rId3">
            <a:alphaModFix/>
          </a:blip>
          <a:srcRect/>
          <a:stretch/>
        </p:blipFill>
        <p:spPr>
          <a:xfrm>
            <a:off x="8839200" y="533400"/>
            <a:ext cx="3352800" cy="628650"/>
          </a:xfrm>
          <a:prstGeom prst="rect">
            <a:avLst/>
          </a:prstGeom>
          <a:noFill/>
          <a:ln>
            <a:noFill/>
          </a:ln>
        </p:spPr>
      </p:pic>
      <p:sp>
        <p:nvSpPr>
          <p:cNvPr id="147" name="Google Shape;147;p20"/>
          <p:cNvSpPr txBox="1">
            <a:spLocks noGrp="1"/>
          </p:cNvSpPr>
          <p:nvPr>
            <p:ph type="ctrTitle"/>
          </p:nvPr>
        </p:nvSpPr>
        <p:spPr>
          <a:xfrm>
            <a:off x="508000" y="3505206"/>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4000"/>
              <a:buFont typeface="Aria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0"/>
          <p:cNvSpPr txBox="1">
            <a:spLocks noGrp="1"/>
          </p:cNvSpPr>
          <p:nvPr>
            <p:ph type="subTitle" idx="1"/>
          </p:nvPr>
        </p:nvSpPr>
        <p:spPr>
          <a:xfrm>
            <a:off x="508000" y="44989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149" name="Google Shape;149;p20"/>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50" name="Google Shape;150;p20" descr="C:\Users\Dell\Desktop\ED yam\Logos\PNG\MECSS logo.png"/>
          <p:cNvPicPr preferRelativeResize="0"/>
          <p:nvPr/>
        </p:nvPicPr>
        <p:blipFill rotWithShape="1">
          <a:blip r:embed="rId4">
            <a:alphaModFix/>
          </a:blip>
          <a:srcRect/>
          <a:stretch/>
        </p:blipFill>
        <p:spPr>
          <a:xfrm>
            <a:off x="457200" y="457200"/>
            <a:ext cx="1905000" cy="7092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
        <p:cNvGrpSpPr/>
        <p:nvPr/>
      </p:nvGrpSpPr>
      <p:grpSpPr>
        <a:xfrm>
          <a:off x="0" y="0"/>
          <a:ext cx="0" cy="0"/>
          <a:chOff x="0" y="0"/>
          <a:chExt cx="0" cy="0"/>
        </a:xfrm>
      </p:grpSpPr>
      <p:sp>
        <p:nvSpPr>
          <p:cNvPr id="25" name="Google Shape;25;p3"/>
          <p:cNvSpPr/>
          <p:nvPr/>
        </p:nvSpPr>
        <p:spPr>
          <a:xfrm>
            <a:off x="0" y="1600200"/>
            <a:ext cx="12192000" cy="5257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3"/>
          <p:cNvSpPr/>
          <p:nvPr/>
        </p:nvSpPr>
        <p:spPr>
          <a:xfrm>
            <a:off x="0" y="0"/>
            <a:ext cx="12192000" cy="160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3"/>
          <p:cNvSpPr txBox="1">
            <a:spLocks noGrp="1"/>
          </p:cNvSpPr>
          <p:nvPr>
            <p:ph type="ctrTitle"/>
          </p:nvPr>
        </p:nvSpPr>
        <p:spPr>
          <a:xfrm>
            <a:off x="508000" y="1905021"/>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ubTitle" idx="1"/>
          </p:nvPr>
        </p:nvSpPr>
        <p:spPr>
          <a:xfrm>
            <a:off x="508000" y="3508375"/>
            <a:ext cx="11176000" cy="17526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1"/>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29" name="Google Shape;29;p3"/>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0" name="Google Shape;30;p3" descr="C:\Users\Dell\Desktop\ED yam\Logos\PNG\MECSS logo.png"/>
          <p:cNvPicPr preferRelativeResize="0"/>
          <p:nvPr/>
        </p:nvPicPr>
        <p:blipFill rotWithShape="1">
          <a:blip r:embed="rId2">
            <a:alphaModFix/>
          </a:blip>
          <a:srcRect/>
          <a:stretch/>
        </p:blipFill>
        <p:spPr>
          <a:xfrm>
            <a:off x="457200" y="457200"/>
            <a:ext cx="1905000" cy="70921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151"/>
        <p:cNvGrpSpPr/>
        <p:nvPr/>
      </p:nvGrpSpPr>
      <p:grpSpPr>
        <a:xfrm>
          <a:off x="0" y="0"/>
          <a:ext cx="0" cy="0"/>
          <a:chOff x="0" y="0"/>
          <a:chExt cx="0" cy="0"/>
        </a:xfrm>
      </p:grpSpPr>
      <p:pic>
        <p:nvPicPr>
          <p:cNvPr id="152" name="Google Shape;152;p21"/>
          <p:cNvPicPr preferRelativeResize="0"/>
          <p:nvPr/>
        </p:nvPicPr>
        <p:blipFill rotWithShape="1">
          <a:blip r:embed="rId2">
            <a:alphaModFix/>
          </a:blip>
          <a:srcRect/>
          <a:stretch/>
        </p:blipFill>
        <p:spPr>
          <a:xfrm>
            <a:off x="3584293" y="421511"/>
            <a:ext cx="9347200" cy="7010400"/>
          </a:xfrm>
          <a:prstGeom prst="rect">
            <a:avLst/>
          </a:prstGeom>
          <a:noFill/>
          <a:ln>
            <a:noFill/>
          </a:ln>
        </p:spPr>
      </p:pic>
      <p:pic>
        <p:nvPicPr>
          <p:cNvPr id="153" name="Google Shape;153;p21"/>
          <p:cNvPicPr preferRelativeResize="0"/>
          <p:nvPr/>
        </p:nvPicPr>
        <p:blipFill rotWithShape="1">
          <a:blip r:embed="rId3">
            <a:alphaModFix/>
          </a:blip>
          <a:srcRect/>
          <a:stretch/>
        </p:blipFill>
        <p:spPr>
          <a:xfrm>
            <a:off x="9448800" y="533400"/>
            <a:ext cx="3352800" cy="628650"/>
          </a:xfrm>
          <a:prstGeom prst="rect">
            <a:avLst/>
          </a:prstGeom>
          <a:noFill/>
          <a:ln>
            <a:noFill/>
          </a:ln>
        </p:spPr>
      </p:pic>
      <p:sp>
        <p:nvSpPr>
          <p:cNvPr id="154" name="Google Shape;154;p21"/>
          <p:cNvSpPr txBox="1">
            <a:spLocks noGrp="1"/>
          </p:cNvSpPr>
          <p:nvPr>
            <p:ph type="ctrTitle"/>
          </p:nvPr>
        </p:nvSpPr>
        <p:spPr>
          <a:xfrm>
            <a:off x="508000" y="3505206"/>
            <a:ext cx="11176000" cy="8604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4000"/>
              <a:buFont typeface="Aria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1"/>
          <p:cNvSpPr txBox="1">
            <a:spLocks noGrp="1"/>
          </p:cNvSpPr>
          <p:nvPr>
            <p:ph type="subTitle" idx="1"/>
          </p:nvPr>
        </p:nvSpPr>
        <p:spPr>
          <a:xfrm>
            <a:off x="508000" y="4498996"/>
            <a:ext cx="11176000" cy="7588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156" name="Google Shape;156;p21"/>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57" name="Google Shape;157;p21" descr="C:\Users\Dell\Desktop\ED yam\Logos\PNG\MECSS logo.png"/>
          <p:cNvPicPr preferRelativeResize="0"/>
          <p:nvPr/>
        </p:nvPicPr>
        <p:blipFill rotWithShape="1">
          <a:blip r:embed="rId4">
            <a:alphaModFix/>
          </a:blip>
          <a:srcRect/>
          <a:stretch/>
        </p:blipFill>
        <p:spPr>
          <a:xfrm>
            <a:off x="457200" y="457200"/>
            <a:ext cx="1905000" cy="70921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469900" y="1219200"/>
            <a:ext cx="11252200" cy="96043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2"/>
          <p:cNvSpPr txBox="1">
            <a:spLocks noGrp="1"/>
          </p:cNvSpPr>
          <p:nvPr>
            <p:ph type="body" idx="1"/>
          </p:nvPr>
        </p:nvSpPr>
        <p:spPr>
          <a:xfrm>
            <a:off x="469900" y="2362221"/>
            <a:ext cx="11252200" cy="3763963"/>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2"/>
              </a:buClr>
              <a:buSzPts val="2000"/>
              <a:buChar char="▪"/>
              <a:defRPr/>
            </a:lvl1pPr>
            <a:lvl2pPr marL="914400" lvl="1" indent="-342900" algn="l">
              <a:spcBef>
                <a:spcPts val="360"/>
              </a:spcBef>
              <a:spcAft>
                <a:spcPts val="0"/>
              </a:spcAft>
              <a:buClr>
                <a:schemeClr val="dk2"/>
              </a:buClr>
              <a:buSzPts val="1800"/>
              <a:buChar char="–"/>
              <a:defRPr sz="1800"/>
            </a:lvl2pPr>
            <a:lvl3pPr marL="1371600" lvl="2" indent="-342900" algn="l">
              <a:spcBef>
                <a:spcPts val="360"/>
              </a:spcBef>
              <a:spcAft>
                <a:spcPts val="0"/>
              </a:spcAft>
              <a:buClr>
                <a:schemeClr val="dk2"/>
              </a:buClr>
              <a:buSzPts val="1800"/>
              <a:buChar char="•"/>
              <a:defRPr sz="18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22"/>
          <p:cNvSpPr txBox="1">
            <a:spLocks noGrp="1"/>
          </p:cNvSpPr>
          <p:nvPr>
            <p:ph type="sldNum" idx="12"/>
          </p:nvPr>
        </p:nvSpPr>
        <p:spPr>
          <a:xfrm>
            <a:off x="5080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pic>
        <p:nvPicPr>
          <p:cNvPr id="162" name="Google Shape;162;p22" descr="C:\Users\Dell\Desktop\ED yam\Logos\PNG\MECSS logo.png"/>
          <p:cNvPicPr preferRelativeResize="0"/>
          <p:nvPr/>
        </p:nvPicPr>
        <p:blipFill rotWithShape="1">
          <a:blip r:embed="rId2">
            <a:alphaModFix/>
          </a:blip>
          <a:srcRect/>
          <a:stretch/>
        </p:blipFill>
        <p:spPr>
          <a:xfrm>
            <a:off x="457200" y="457200"/>
            <a:ext cx="1447800" cy="5390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3"/>
        <p:cNvGrpSpPr/>
        <p:nvPr/>
      </p:nvGrpSpPr>
      <p:grpSpPr>
        <a:xfrm>
          <a:off x="0" y="0"/>
          <a:ext cx="0" cy="0"/>
          <a:chOff x="0" y="0"/>
          <a:chExt cx="0" cy="0"/>
        </a:xfrm>
      </p:grpSpPr>
      <p:sp>
        <p:nvSpPr>
          <p:cNvPr id="164" name="Google Shape;164;p23"/>
          <p:cNvSpPr txBox="1">
            <a:spLocks noGrp="1"/>
          </p:cNvSpPr>
          <p:nvPr>
            <p:ph type="body" idx="1"/>
          </p:nvPr>
        </p:nvSpPr>
        <p:spPr>
          <a:xfrm>
            <a:off x="462988" y="2362221"/>
            <a:ext cx="5678024" cy="3763963"/>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42900" algn="l">
              <a:spcBef>
                <a:spcPts val="360"/>
              </a:spcBef>
              <a:spcAft>
                <a:spcPts val="0"/>
              </a:spcAft>
              <a:buSzPts val="1800"/>
              <a:buChar char="•"/>
              <a:defRPr sz="18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5" name="Google Shape;165;p23"/>
          <p:cNvSpPr txBox="1">
            <a:spLocks noGrp="1"/>
          </p:cNvSpPr>
          <p:nvPr>
            <p:ph type="body" idx="2"/>
          </p:nvPr>
        </p:nvSpPr>
        <p:spPr>
          <a:xfrm>
            <a:off x="6050988" y="2362221"/>
            <a:ext cx="5678024" cy="3763963"/>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42900" algn="l">
              <a:spcBef>
                <a:spcPts val="360"/>
              </a:spcBef>
              <a:spcAft>
                <a:spcPts val="0"/>
              </a:spcAft>
              <a:buSzPts val="1800"/>
              <a:buChar char="•"/>
              <a:defRPr sz="18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6" name="Google Shape;166;p23"/>
          <p:cNvSpPr txBox="1">
            <a:spLocks noGrp="1"/>
          </p:cNvSpPr>
          <p:nvPr>
            <p:ph type="title"/>
          </p:nvPr>
        </p:nvSpPr>
        <p:spPr>
          <a:xfrm>
            <a:off x="469900" y="1219200"/>
            <a:ext cx="11252200" cy="96043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3"/>
          <p:cNvSpPr txBox="1">
            <a:spLocks noGrp="1"/>
          </p:cNvSpPr>
          <p:nvPr>
            <p:ph type="sldNum" idx="12"/>
          </p:nvPr>
        </p:nvSpPr>
        <p:spPr>
          <a:xfrm>
            <a:off x="5080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pic>
        <p:nvPicPr>
          <p:cNvPr id="168" name="Google Shape;168;p23" descr="C:\Users\Dell\Desktop\ED yam\Logos\PNG\MECSS logo.png"/>
          <p:cNvPicPr preferRelativeResize="0"/>
          <p:nvPr/>
        </p:nvPicPr>
        <p:blipFill rotWithShape="1">
          <a:blip r:embed="rId2">
            <a:alphaModFix/>
          </a:blip>
          <a:srcRect/>
          <a:stretch/>
        </p:blipFill>
        <p:spPr>
          <a:xfrm>
            <a:off x="457200" y="457200"/>
            <a:ext cx="1447800" cy="5390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469900" y="1219200"/>
            <a:ext cx="11252200" cy="96043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4"/>
          <p:cNvSpPr txBox="1">
            <a:spLocks noGrp="1"/>
          </p:cNvSpPr>
          <p:nvPr>
            <p:ph type="sldNum" idx="12"/>
          </p:nvPr>
        </p:nvSpPr>
        <p:spPr>
          <a:xfrm>
            <a:off x="5080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pic>
        <p:nvPicPr>
          <p:cNvPr id="172" name="Google Shape;172;p24" descr="C:\Users\Dell\Desktop\ED yam\Logos\PNG\MECSS logo.png"/>
          <p:cNvPicPr preferRelativeResize="0"/>
          <p:nvPr/>
        </p:nvPicPr>
        <p:blipFill rotWithShape="1">
          <a:blip r:embed="rId2">
            <a:alphaModFix/>
          </a:blip>
          <a:srcRect/>
          <a:stretch/>
        </p:blipFill>
        <p:spPr>
          <a:xfrm>
            <a:off x="457200" y="457200"/>
            <a:ext cx="1447800" cy="5390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3"/>
        <p:cNvGrpSpPr/>
        <p:nvPr/>
      </p:nvGrpSpPr>
      <p:grpSpPr>
        <a:xfrm>
          <a:off x="0" y="0"/>
          <a:ext cx="0" cy="0"/>
          <a:chOff x="0" y="0"/>
          <a:chExt cx="0" cy="0"/>
        </a:xfrm>
      </p:grpSpPr>
      <p:sp>
        <p:nvSpPr>
          <p:cNvPr id="174" name="Google Shape;174;p25"/>
          <p:cNvSpPr txBox="1">
            <a:spLocks noGrp="1"/>
          </p:cNvSpPr>
          <p:nvPr>
            <p:ph type="sldNum" idx="12"/>
          </p:nvPr>
        </p:nvSpPr>
        <p:spPr>
          <a:xfrm>
            <a:off x="5080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175" name="Google Shape;175;p25"/>
          <p:cNvSpPr txBox="1">
            <a:spLocks noGrp="1"/>
          </p:cNvSpPr>
          <p:nvPr>
            <p:ph type="title"/>
          </p:nvPr>
        </p:nvSpPr>
        <p:spPr>
          <a:xfrm>
            <a:off x="469900" y="1219200"/>
            <a:ext cx="11252200" cy="96043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6" name="Google Shape;176;p25" descr="C:\Users\Dell\Desktop\ED yam\Logos\PNG\MECSS logo.png"/>
          <p:cNvPicPr preferRelativeResize="0"/>
          <p:nvPr/>
        </p:nvPicPr>
        <p:blipFill rotWithShape="1">
          <a:blip r:embed="rId2">
            <a:alphaModFix/>
          </a:blip>
          <a:srcRect/>
          <a:stretch/>
        </p:blipFill>
        <p:spPr>
          <a:xfrm>
            <a:off x="457200" y="457200"/>
            <a:ext cx="1447800" cy="53900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7"/>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Blank" type="blank">
  <p:cSld name="BLANK">
    <p:spTree>
      <p:nvGrpSpPr>
        <p:cNvPr id="1" name="Shape 178"/>
        <p:cNvGrpSpPr/>
        <p:nvPr/>
      </p:nvGrpSpPr>
      <p:grpSpPr>
        <a:xfrm>
          <a:off x="0" y="0"/>
          <a:ext cx="0" cy="0"/>
          <a:chOff x="0" y="0"/>
          <a:chExt cx="0" cy="0"/>
        </a:xfrm>
      </p:grpSpPr>
      <p:sp>
        <p:nvSpPr>
          <p:cNvPr id="179" name="Google Shape;179;p27"/>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7"/>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7"/>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182" name="Google Shape;182;p27"/>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83"/>
        <p:cNvGrpSpPr/>
        <p:nvPr/>
      </p:nvGrpSpPr>
      <p:grpSpPr>
        <a:xfrm>
          <a:off x="0" y="0"/>
          <a:ext cx="0" cy="0"/>
          <a:chOff x="0" y="0"/>
          <a:chExt cx="0" cy="0"/>
        </a:xfrm>
      </p:grpSpPr>
      <p:sp>
        <p:nvSpPr>
          <p:cNvPr id="184" name="Google Shape;184;p28"/>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8"/>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8"/>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187" name="Google Shape;187;p28"/>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8" name="Google Shape;188;p28"/>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189" name="Google Shape;189;p28"/>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90"/>
        <p:cNvGrpSpPr/>
        <p:nvPr/>
      </p:nvGrpSpPr>
      <p:grpSpPr>
        <a:xfrm>
          <a:off x="0" y="0"/>
          <a:ext cx="0" cy="0"/>
          <a:chOff x="0" y="0"/>
          <a:chExt cx="0" cy="0"/>
        </a:xfrm>
      </p:grpSpPr>
      <p:sp>
        <p:nvSpPr>
          <p:cNvPr id="191" name="Google Shape;191;p29"/>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9"/>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9"/>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194" name="Google Shape;194;p29"/>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5" name="Google Shape;195;p29"/>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196" name="Google Shape;196;p29"/>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97"/>
        <p:cNvGrpSpPr/>
        <p:nvPr/>
      </p:nvGrpSpPr>
      <p:grpSpPr>
        <a:xfrm>
          <a:off x="0" y="0"/>
          <a:ext cx="0" cy="0"/>
          <a:chOff x="0" y="0"/>
          <a:chExt cx="0" cy="0"/>
        </a:xfrm>
      </p:grpSpPr>
      <p:sp>
        <p:nvSpPr>
          <p:cNvPr id="198" name="Google Shape;198;p30"/>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0"/>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0"/>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01" name="Google Shape;201;p30"/>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2" name="Google Shape;202;p30"/>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03" name="Google Shape;203;p30"/>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1"/>
        <p:cNvGrpSpPr/>
        <p:nvPr/>
      </p:nvGrpSpPr>
      <p:grpSpPr>
        <a:xfrm>
          <a:off x="0" y="0"/>
          <a:ext cx="0" cy="0"/>
          <a:chOff x="0" y="0"/>
          <a:chExt cx="0" cy="0"/>
        </a:xfrm>
      </p:grpSpPr>
      <p:sp>
        <p:nvSpPr>
          <p:cNvPr id="32" name="Google Shape;32;p4"/>
          <p:cNvSpPr/>
          <p:nvPr/>
        </p:nvSpPr>
        <p:spPr>
          <a:xfrm>
            <a:off x="0" y="1600200"/>
            <a:ext cx="12192000" cy="5257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3" name="Google Shape;33;p4"/>
          <p:cNvPicPr preferRelativeResize="0"/>
          <p:nvPr/>
        </p:nvPicPr>
        <p:blipFill rotWithShape="1">
          <a:blip r:embed="rId2">
            <a:alphaModFix/>
          </a:blip>
          <a:srcRect/>
          <a:stretch/>
        </p:blipFill>
        <p:spPr>
          <a:xfrm>
            <a:off x="4978400" y="1190625"/>
            <a:ext cx="8026400" cy="6019800"/>
          </a:xfrm>
          <a:prstGeom prst="rect">
            <a:avLst/>
          </a:prstGeom>
          <a:noFill/>
          <a:ln>
            <a:noFill/>
          </a:ln>
        </p:spPr>
      </p:pic>
      <p:sp>
        <p:nvSpPr>
          <p:cNvPr id="34" name="Google Shape;34;p4"/>
          <p:cNvSpPr/>
          <p:nvPr/>
        </p:nvSpPr>
        <p:spPr>
          <a:xfrm>
            <a:off x="0" y="0"/>
            <a:ext cx="12192000" cy="160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4"/>
          <p:cNvSpPr txBox="1">
            <a:spLocks noGrp="1"/>
          </p:cNvSpPr>
          <p:nvPr>
            <p:ph type="ctrTitle"/>
          </p:nvPr>
        </p:nvSpPr>
        <p:spPr>
          <a:xfrm>
            <a:off x="508000" y="1905021"/>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subTitle" idx="1"/>
          </p:nvPr>
        </p:nvSpPr>
        <p:spPr>
          <a:xfrm>
            <a:off x="508000" y="3508375"/>
            <a:ext cx="11176000" cy="17526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1"/>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37" name="Google Shape;37;p4"/>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8" name="Google Shape;38;p4" descr="C:\Users\Dell\Desktop\ED yam\Logos\PNG\MECSS logo.png"/>
          <p:cNvPicPr preferRelativeResize="0"/>
          <p:nvPr/>
        </p:nvPicPr>
        <p:blipFill rotWithShape="1">
          <a:blip r:embed="rId3">
            <a:alphaModFix/>
          </a:blip>
          <a:srcRect/>
          <a:stretch/>
        </p:blipFill>
        <p:spPr>
          <a:xfrm>
            <a:off x="457200" y="457200"/>
            <a:ext cx="1905000" cy="709216"/>
          </a:xfrm>
          <a:prstGeom prst="rect">
            <a:avLst/>
          </a:prstGeom>
          <a:noFill/>
          <a:ln>
            <a:noFill/>
          </a:ln>
        </p:spPr>
      </p:pic>
      <p:pic>
        <p:nvPicPr>
          <p:cNvPr id="39" name="Google Shape;39;p4"/>
          <p:cNvPicPr preferRelativeResize="0"/>
          <p:nvPr/>
        </p:nvPicPr>
        <p:blipFill rotWithShape="1">
          <a:blip r:embed="rId4">
            <a:alphaModFix/>
          </a:blip>
          <a:srcRect/>
          <a:stretch/>
        </p:blipFill>
        <p:spPr>
          <a:xfrm>
            <a:off x="9355136" y="509984"/>
            <a:ext cx="2836864" cy="70921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204"/>
        <p:cNvGrpSpPr/>
        <p:nvPr/>
      </p:nvGrpSpPr>
      <p:grpSpPr>
        <a:xfrm>
          <a:off x="0" y="0"/>
          <a:ext cx="0" cy="0"/>
          <a:chOff x="0" y="0"/>
          <a:chExt cx="0" cy="0"/>
        </a:xfrm>
      </p:grpSpPr>
      <p:sp>
        <p:nvSpPr>
          <p:cNvPr id="205" name="Google Shape;205;p31"/>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1"/>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1"/>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08" name="Google Shape;208;p31"/>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9" name="Google Shape;209;p31"/>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10" name="Google Shape;210;p31"/>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211"/>
        <p:cNvGrpSpPr/>
        <p:nvPr/>
      </p:nvGrpSpPr>
      <p:grpSpPr>
        <a:xfrm>
          <a:off x="0" y="0"/>
          <a:ext cx="0" cy="0"/>
          <a:chOff x="0" y="0"/>
          <a:chExt cx="0" cy="0"/>
        </a:xfrm>
      </p:grpSpPr>
      <p:sp>
        <p:nvSpPr>
          <p:cNvPr id="212" name="Google Shape;212;p32"/>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2"/>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2"/>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15" name="Google Shape;215;p32"/>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6" name="Google Shape;216;p32"/>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17" name="Google Shape;217;p32"/>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218"/>
        <p:cNvGrpSpPr/>
        <p:nvPr/>
      </p:nvGrpSpPr>
      <p:grpSpPr>
        <a:xfrm>
          <a:off x="0" y="0"/>
          <a:ext cx="0" cy="0"/>
          <a:chOff x="0" y="0"/>
          <a:chExt cx="0" cy="0"/>
        </a:xfrm>
      </p:grpSpPr>
      <p:sp>
        <p:nvSpPr>
          <p:cNvPr id="219" name="Google Shape;219;p33"/>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3"/>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3"/>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22" name="Google Shape;222;p33"/>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3" name="Google Shape;223;p33"/>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24" name="Google Shape;224;p33"/>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225"/>
        <p:cNvGrpSpPr/>
        <p:nvPr/>
      </p:nvGrpSpPr>
      <p:grpSpPr>
        <a:xfrm>
          <a:off x="0" y="0"/>
          <a:ext cx="0" cy="0"/>
          <a:chOff x="0" y="0"/>
          <a:chExt cx="0" cy="0"/>
        </a:xfrm>
      </p:grpSpPr>
      <p:sp>
        <p:nvSpPr>
          <p:cNvPr id="226" name="Google Shape;226;p34"/>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4"/>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4"/>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29" name="Google Shape;229;p34"/>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30" name="Google Shape;230;p34"/>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31" name="Google Shape;231;p34"/>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Title Only">
  <p:cSld name="8_Title Only">
    <p:spTree>
      <p:nvGrpSpPr>
        <p:cNvPr id="1" name="Shape 232"/>
        <p:cNvGrpSpPr/>
        <p:nvPr/>
      </p:nvGrpSpPr>
      <p:grpSpPr>
        <a:xfrm>
          <a:off x="0" y="0"/>
          <a:ext cx="0" cy="0"/>
          <a:chOff x="0" y="0"/>
          <a:chExt cx="0" cy="0"/>
        </a:xfrm>
      </p:grpSpPr>
      <p:sp>
        <p:nvSpPr>
          <p:cNvPr id="233" name="Google Shape;233;p35"/>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5"/>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5"/>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36" name="Google Shape;236;p35"/>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37" name="Google Shape;237;p35"/>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38" name="Google Shape;238;p35"/>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9_Title Only">
  <p:cSld name="9_Title Only">
    <p:spTree>
      <p:nvGrpSpPr>
        <p:cNvPr id="1" name="Shape 239"/>
        <p:cNvGrpSpPr/>
        <p:nvPr/>
      </p:nvGrpSpPr>
      <p:grpSpPr>
        <a:xfrm>
          <a:off x="0" y="0"/>
          <a:ext cx="0" cy="0"/>
          <a:chOff x="0" y="0"/>
          <a:chExt cx="0" cy="0"/>
        </a:xfrm>
      </p:grpSpPr>
      <p:sp>
        <p:nvSpPr>
          <p:cNvPr id="240" name="Google Shape;240;p36"/>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36"/>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6"/>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43" name="Google Shape;243;p36"/>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4" name="Google Shape;244;p36"/>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45" name="Google Shape;245;p36"/>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0_Title Only">
  <p:cSld name="10_Title Only">
    <p:spTree>
      <p:nvGrpSpPr>
        <p:cNvPr id="1" name="Shape 246"/>
        <p:cNvGrpSpPr/>
        <p:nvPr/>
      </p:nvGrpSpPr>
      <p:grpSpPr>
        <a:xfrm>
          <a:off x="0" y="0"/>
          <a:ext cx="0" cy="0"/>
          <a:chOff x="0" y="0"/>
          <a:chExt cx="0" cy="0"/>
        </a:xfrm>
      </p:grpSpPr>
      <p:sp>
        <p:nvSpPr>
          <p:cNvPr id="247" name="Google Shape;247;p37"/>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37"/>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7"/>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50" name="Google Shape;250;p37"/>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1" name="Google Shape;251;p37"/>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52" name="Google Shape;252;p37"/>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1_Title Only">
  <p:cSld name="11_Title Only">
    <p:spTree>
      <p:nvGrpSpPr>
        <p:cNvPr id="1" name="Shape 253"/>
        <p:cNvGrpSpPr/>
        <p:nvPr/>
      </p:nvGrpSpPr>
      <p:grpSpPr>
        <a:xfrm>
          <a:off x="0" y="0"/>
          <a:ext cx="0" cy="0"/>
          <a:chOff x="0" y="0"/>
          <a:chExt cx="0" cy="0"/>
        </a:xfrm>
      </p:grpSpPr>
      <p:sp>
        <p:nvSpPr>
          <p:cNvPr id="254" name="Google Shape;254;p38"/>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8"/>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38"/>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57" name="Google Shape;257;p38"/>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8" name="Google Shape;258;p38"/>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59" name="Google Shape;259;p38"/>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2_Title Only">
  <p:cSld name="12_Title Only">
    <p:spTree>
      <p:nvGrpSpPr>
        <p:cNvPr id="1" name="Shape 260"/>
        <p:cNvGrpSpPr/>
        <p:nvPr/>
      </p:nvGrpSpPr>
      <p:grpSpPr>
        <a:xfrm>
          <a:off x="0" y="0"/>
          <a:ext cx="0" cy="0"/>
          <a:chOff x="0" y="0"/>
          <a:chExt cx="0" cy="0"/>
        </a:xfrm>
      </p:grpSpPr>
      <p:sp>
        <p:nvSpPr>
          <p:cNvPr id="261" name="Google Shape;261;p39"/>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39"/>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39"/>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64" name="Google Shape;264;p39"/>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5" name="Google Shape;265;p39"/>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66" name="Google Shape;266;p39"/>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3_Title Only">
  <p:cSld name="13_Title Only">
    <p:spTree>
      <p:nvGrpSpPr>
        <p:cNvPr id="1" name="Shape 267"/>
        <p:cNvGrpSpPr/>
        <p:nvPr/>
      </p:nvGrpSpPr>
      <p:grpSpPr>
        <a:xfrm>
          <a:off x="0" y="0"/>
          <a:ext cx="0" cy="0"/>
          <a:chOff x="0" y="0"/>
          <a:chExt cx="0" cy="0"/>
        </a:xfrm>
      </p:grpSpPr>
      <p:sp>
        <p:nvSpPr>
          <p:cNvPr id="268" name="Google Shape;268;p40"/>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40"/>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0"/>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71" name="Google Shape;271;p40"/>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2" name="Google Shape;272;p40"/>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73" name="Google Shape;273;p40"/>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0"/>
        <p:cNvGrpSpPr/>
        <p:nvPr/>
      </p:nvGrpSpPr>
      <p:grpSpPr>
        <a:xfrm>
          <a:off x="0" y="0"/>
          <a:ext cx="0" cy="0"/>
          <a:chOff x="0" y="0"/>
          <a:chExt cx="0" cy="0"/>
        </a:xfrm>
      </p:grpSpPr>
      <p:sp>
        <p:nvSpPr>
          <p:cNvPr id="41" name="Google Shape;41;p5"/>
          <p:cNvSpPr/>
          <p:nvPr/>
        </p:nvSpPr>
        <p:spPr>
          <a:xfrm>
            <a:off x="0" y="1600200"/>
            <a:ext cx="12192000" cy="5257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2" name="Google Shape;42;p5"/>
          <p:cNvPicPr preferRelativeResize="0"/>
          <p:nvPr/>
        </p:nvPicPr>
        <p:blipFill rotWithShape="1">
          <a:blip r:embed="rId2">
            <a:alphaModFix/>
          </a:blip>
          <a:srcRect/>
          <a:stretch/>
        </p:blipFill>
        <p:spPr>
          <a:xfrm>
            <a:off x="5181600" y="1309876"/>
            <a:ext cx="7886197" cy="5914648"/>
          </a:xfrm>
          <a:prstGeom prst="rect">
            <a:avLst/>
          </a:prstGeom>
          <a:noFill/>
          <a:ln>
            <a:noFill/>
          </a:ln>
        </p:spPr>
      </p:pic>
      <p:sp>
        <p:nvSpPr>
          <p:cNvPr id="43" name="Google Shape;43;p5"/>
          <p:cNvSpPr/>
          <p:nvPr/>
        </p:nvSpPr>
        <p:spPr>
          <a:xfrm>
            <a:off x="0" y="0"/>
            <a:ext cx="12192000" cy="160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4" name="Google Shape;44;p5"/>
          <p:cNvSpPr txBox="1">
            <a:spLocks noGrp="1"/>
          </p:cNvSpPr>
          <p:nvPr>
            <p:ph type="ctrTitle"/>
          </p:nvPr>
        </p:nvSpPr>
        <p:spPr>
          <a:xfrm>
            <a:off x="508000" y="1905021"/>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508000" y="3508375"/>
            <a:ext cx="11176000" cy="17526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1"/>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46" name="Google Shape;46;p5"/>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7" name="Google Shape;47;p5" descr="C:\Users\Dell\Desktop\ED yam\Logos\PNG\MECSS logo.png"/>
          <p:cNvPicPr preferRelativeResize="0"/>
          <p:nvPr/>
        </p:nvPicPr>
        <p:blipFill rotWithShape="1">
          <a:blip r:embed="rId3">
            <a:alphaModFix/>
          </a:blip>
          <a:srcRect/>
          <a:stretch/>
        </p:blipFill>
        <p:spPr>
          <a:xfrm>
            <a:off x="457200" y="457200"/>
            <a:ext cx="1905000" cy="709216"/>
          </a:xfrm>
          <a:prstGeom prst="rect">
            <a:avLst/>
          </a:prstGeom>
          <a:noFill/>
          <a:ln>
            <a:noFill/>
          </a:ln>
        </p:spPr>
      </p:pic>
      <p:pic>
        <p:nvPicPr>
          <p:cNvPr id="48" name="Google Shape;48;p5"/>
          <p:cNvPicPr preferRelativeResize="0"/>
          <p:nvPr/>
        </p:nvPicPr>
        <p:blipFill rotWithShape="1">
          <a:blip r:embed="rId4">
            <a:alphaModFix/>
          </a:blip>
          <a:srcRect/>
          <a:stretch/>
        </p:blipFill>
        <p:spPr>
          <a:xfrm>
            <a:off x="9355136" y="509984"/>
            <a:ext cx="2836864" cy="70921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4_Title Only">
  <p:cSld name="14_Title Only">
    <p:spTree>
      <p:nvGrpSpPr>
        <p:cNvPr id="1" name="Shape 274"/>
        <p:cNvGrpSpPr/>
        <p:nvPr/>
      </p:nvGrpSpPr>
      <p:grpSpPr>
        <a:xfrm>
          <a:off x="0" y="0"/>
          <a:ext cx="0" cy="0"/>
          <a:chOff x="0" y="0"/>
          <a:chExt cx="0" cy="0"/>
        </a:xfrm>
      </p:grpSpPr>
      <p:sp>
        <p:nvSpPr>
          <p:cNvPr id="275" name="Google Shape;275;p41"/>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41"/>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1"/>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78" name="Google Shape;278;p41"/>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9" name="Google Shape;279;p41"/>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80" name="Google Shape;280;p41"/>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5_Title Only">
  <p:cSld name="15_Title Only">
    <p:spTree>
      <p:nvGrpSpPr>
        <p:cNvPr id="1" name="Shape 281"/>
        <p:cNvGrpSpPr/>
        <p:nvPr/>
      </p:nvGrpSpPr>
      <p:grpSpPr>
        <a:xfrm>
          <a:off x="0" y="0"/>
          <a:ext cx="0" cy="0"/>
          <a:chOff x="0" y="0"/>
          <a:chExt cx="0" cy="0"/>
        </a:xfrm>
      </p:grpSpPr>
      <p:sp>
        <p:nvSpPr>
          <p:cNvPr id="282" name="Google Shape;282;p42"/>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42"/>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42"/>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85" name="Google Shape;285;p42"/>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86" name="Google Shape;286;p42"/>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87" name="Google Shape;287;p42"/>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6_Title Only">
  <p:cSld name="16_Title Only">
    <p:spTree>
      <p:nvGrpSpPr>
        <p:cNvPr id="1" name="Shape 288"/>
        <p:cNvGrpSpPr/>
        <p:nvPr/>
      </p:nvGrpSpPr>
      <p:grpSpPr>
        <a:xfrm>
          <a:off x="0" y="0"/>
          <a:ext cx="0" cy="0"/>
          <a:chOff x="0" y="0"/>
          <a:chExt cx="0" cy="0"/>
        </a:xfrm>
      </p:grpSpPr>
      <p:sp>
        <p:nvSpPr>
          <p:cNvPr id="289" name="Google Shape;289;p43"/>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43"/>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3"/>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92" name="Google Shape;292;p43"/>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93" name="Google Shape;293;p43"/>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294" name="Google Shape;294;p43"/>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7_Title Only">
  <p:cSld name="17_Title Only">
    <p:spTree>
      <p:nvGrpSpPr>
        <p:cNvPr id="1" name="Shape 295"/>
        <p:cNvGrpSpPr/>
        <p:nvPr/>
      </p:nvGrpSpPr>
      <p:grpSpPr>
        <a:xfrm>
          <a:off x="0" y="0"/>
          <a:ext cx="0" cy="0"/>
          <a:chOff x="0" y="0"/>
          <a:chExt cx="0" cy="0"/>
        </a:xfrm>
      </p:grpSpPr>
      <p:sp>
        <p:nvSpPr>
          <p:cNvPr id="296" name="Google Shape;296;p44"/>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44"/>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44"/>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299" name="Google Shape;299;p44"/>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0" name="Google Shape;300;p44"/>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301" name="Google Shape;301;p44"/>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8_Title Only">
  <p:cSld name="18_Title Only">
    <p:spTree>
      <p:nvGrpSpPr>
        <p:cNvPr id="1" name="Shape 302"/>
        <p:cNvGrpSpPr/>
        <p:nvPr/>
      </p:nvGrpSpPr>
      <p:grpSpPr>
        <a:xfrm>
          <a:off x="0" y="0"/>
          <a:ext cx="0" cy="0"/>
          <a:chOff x="0" y="0"/>
          <a:chExt cx="0" cy="0"/>
        </a:xfrm>
      </p:grpSpPr>
      <p:sp>
        <p:nvSpPr>
          <p:cNvPr id="303" name="Google Shape;303;p45"/>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5"/>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45"/>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306" name="Google Shape;306;p45"/>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7" name="Google Shape;307;p45"/>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308" name="Google Shape;308;p45"/>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9_Title Only">
  <p:cSld name="19_Title Only">
    <p:spTree>
      <p:nvGrpSpPr>
        <p:cNvPr id="1" name="Shape 309"/>
        <p:cNvGrpSpPr/>
        <p:nvPr/>
      </p:nvGrpSpPr>
      <p:grpSpPr>
        <a:xfrm>
          <a:off x="0" y="0"/>
          <a:ext cx="0" cy="0"/>
          <a:chOff x="0" y="0"/>
          <a:chExt cx="0" cy="0"/>
        </a:xfrm>
      </p:grpSpPr>
      <p:sp>
        <p:nvSpPr>
          <p:cNvPr id="310" name="Google Shape;310;p46"/>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46"/>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46"/>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313" name="Google Shape;313;p46"/>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4" name="Google Shape;314;p46"/>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315" name="Google Shape;315;p46"/>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0_Title Only">
  <p:cSld name="20_Title Only">
    <p:spTree>
      <p:nvGrpSpPr>
        <p:cNvPr id="1" name="Shape 316"/>
        <p:cNvGrpSpPr/>
        <p:nvPr/>
      </p:nvGrpSpPr>
      <p:grpSpPr>
        <a:xfrm>
          <a:off x="0" y="0"/>
          <a:ext cx="0" cy="0"/>
          <a:chOff x="0" y="0"/>
          <a:chExt cx="0" cy="0"/>
        </a:xfrm>
      </p:grpSpPr>
      <p:sp>
        <p:nvSpPr>
          <p:cNvPr id="317" name="Google Shape;317;p47"/>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47"/>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47"/>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888888"/>
                </a:solidFill>
              </a:defRPr>
            </a:lvl1pPr>
            <a:lvl2pPr marL="0" lvl="1" indent="0" algn="l">
              <a:spcBef>
                <a:spcPts val="0"/>
              </a:spcBef>
              <a:buNone/>
              <a:defRPr>
                <a:solidFill>
                  <a:srgbClr val="888888"/>
                </a:solidFill>
              </a:defRPr>
            </a:lvl2pPr>
            <a:lvl3pPr marL="0" lvl="2" indent="0" algn="l">
              <a:spcBef>
                <a:spcPts val="0"/>
              </a:spcBef>
              <a:buNone/>
              <a:defRPr>
                <a:solidFill>
                  <a:srgbClr val="888888"/>
                </a:solidFill>
              </a:defRPr>
            </a:lvl3pPr>
            <a:lvl4pPr marL="0" lvl="3" indent="0" algn="l">
              <a:spcBef>
                <a:spcPts val="0"/>
              </a:spcBef>
              <a:buNone/>
              <a:defRPr>
                <a:solidFill>
                  <a:srgbClr val="888888"/>
                </a:solidFill>
              </a:defRPr>
            </a:lvl4pPr>
            <a:lvl5pPr marL="0" lvl="4" indent="0" algn="l">
              <a:spcBef>
                <a:spcPts val="0"/>
              </a:spcBef>
              <a:buNone/>
              <a:defRPr>
                <a:solidFill>
                  <a:srgbClr val="888888"/>
                </a:solidFill>
              </a:defRPr>
            </a:lvl5pPr>
            <a:lvl6pPr marL="0" lvl="5" indent="0" algn="l">
              <a:spcBef>
                <a:spcPts val="0"/>
              </a:spcBef>
              <a:buNone/>
              <a:defRPr>
                <a:solidFill>
                  <a:srgbClr val="888888"/>
                </a:solidFill>
              </a:defRPr>
            </a:lvl6pPr>
            <a:lvl7pPr marL="0" lvl="6" indent="0" algn="l">
              <a:spcBef>
                <a:spcPts val="0"/>
              </a:spcBef>
              <a:buNone/>
              <a:defRPr>
                <a:solidFill>
                  <a:srgbClr val="888888"/>
                </a:solidFill>
              </a:defRPr>
            </a:lvl7pPr>
            <a:lvl8pPr marL="0" lvl="7" indent="0" algn="l">
              <a:spcBef>
                <a:spcPts val="0"/>
              </a:spcBef>
              <a:buNone/>
              <a:defRPr>
                <a:solidFill>
                  <a:srgbClr val="888888"/>
                </a:solidFill>
              </a:defRPr>
            </a:lvl8pPr>
            <a:lvl9pPr marL="0" lvl="8" indent="0" algn="l">
              <a:spcBef>
                <a:spcPts val="0"/>
              </a:spcBef>
              <a:buNone/>
              <a:defRPr>
                <a:solidFill>
                  <a:srgbClr val="888888"/>
                </a:solidFil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
        <p:nvSpPr>
          <p:cNvPr id="320" name="Google Shape;320;p47"/>
          <p:cNvSpPr/>
          <p:nvPr/>
        </p:nvSpPr>
        <p:spPr>
          <a:xfrm>
            <a:off x="0" y="0"/>
            <a:ext cx="12192000" cy="1685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1" name="Google Shape;321;p47"/>
          <p:cNvPicPr preferRelativeResize="0"/>
          <p:nvPr/>
        </p:nvPicPr>
        <p:blipFill rotWithShape="1">
          <a:blip r:embed="rId2">
            <a:alphaModFix/>
          </a:blip>
          <a:srcRect/>
          <a:stretch/>
        </p:blipFill>
        <p:spPr>
          <a:xfrm>
            <a:off x="838200" y="393700"/>
            <a:ext cx="2411171" cy="748764"/>
          </a:xfrm>
          <a:prstGeom prst="rect">
            <a:avLst/>
          </a:prstGeom>
          <a:noFill/>
          <a:ln>
            <a:noFill/>
          </a:ln>
        </p:spPr>
      </p:pic>
      <p:pic>
        <p:nvPicPr>
          <p:cNvPr id="322" name="Google Shape;322;p47"/>
          <p:cNvPicPr preferRelativeResize="0"/>
          <p:nvPr/>
        </p:nvPicPr>
        <p:blipFill rotWithShape="1">
          <a:blip r:embed="rId3">
            <a:alphaModFix/>
          </a:blip>
          <a:srcRect/>
          <a:stretch/>
        </p:blipFill>
        <p:spPr>
          <a:xfrm>
            <a:off x="9639903" y="450260"/>
            <a:ext cx="2542572" cy="63564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3"/>
        <p:cNvGrpSpPr/>
        <p:nvPr/>
      </p:nvGrpSpPr>
      <p:grpSpPr>
        <a:xfrm>
          <a:off x="0" y="0"/>
          <a:ext cx="0" cy="0"/>
          <a:chOff x="0" y="0"/>
          <a:chExt cx="0" cy="0"/>
        </a:xfrm>
      </p:grpSpPr>
      <p:sp>
        <p:nvSpPr>
          <p:cNvPr id="324" name="Google Shape;324;p48"/>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3-up">
  <p:cSld name="Comparison 3-up">
    <p:spTree>
      <p:nvGrpSpPr>
        <p:cNvPr id="1" name="Shape 325"/>
        <p:cNvGrpSpPr/>
        <p:nvPr/>
      </p:nvGrpSpPr>
      <p:grpSpPr>
        <a:xfrm>
          <a:off x="0" y="0"/>
          <a:ext cx="0" cy="0"/>
          <a:chOff x="0" y="0"/>
          <a:chExt cx="0" cy="0"/>
        </a:xfrm>
      </p:grpSpPr>
      <p:sp>
        <p:nvSpPr>
          <p:cNvPr id="326" name="Google Shape;326;p49"/>
          <p:cNvSpPr txBox="1">
            <a:spLocks noGrp="1"/>
          </p:cNvSpPr>
          <p:nvPr>
            <p:ph type="title"/>
          </p:nvPr>
        </p:nvSpPr>
        <p:spPr>
          <a:xfrm>
            <a:off x="1217931" y="274638"/>
            <a:ext cx="9756141" cy="132556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3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49"/>
          <p:cNvSpPr txBox="1">
            <a:spLocks noGrp="1"/>
          </p:cNvSpPr>
          <p:nvPr>
            <p:ph type="body" idx="1"/>
          </p:nvPr>
        </p:nvSpPr>
        <p:spPr>
          <a:xfrm>
            <a:off x="1209151" y="1828800"/>
            <a:ext cx="3109770" cy="838201"/>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200"/>
              <a:buNone/>
              <a:defRPr sz="2200" b="0" cap="none">
                <a:solidFill>
                  <a:srgbClr val="335077"/>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28" name="Google Shape;328;p49" descr="An empty placeholder to add an image. Click on the placeholder and select the image that you wish to add"/>
          <p:cNvSpPr>
            <a:spLocks noGrp="1"/>
          </p:cNvSpPr>
          <p:nvPr>
            <p:ph type="pic" idx="2"/>
          </p:nvPr>
        </p:nvSpPr>
        <p:spPr>
          <a:xfrm>
            <a:off x="1209151" y="2750601"/>
            <a:ext cx="3109769" cy="3421599"/>
          </a:xfrm>
          <a:prstGeom prst="rect">
            <a:avLst/>
          </a:prstGeom>
          <a:noFill/>
          <a:ln>
            <a:noFill/>
          </a:ln>
        </p:spPr>
      </p:sp>
      <p:sp>
        <p:nvSpPr>
          <p:cNvPr id="329" name="Google Shape;329;p49"/>
          <p:cNvSpPr txBox="1">
            <a:spLocks noGrp="1"/>
          </p:cNvSpPr>
          <p:nvPr>
            <p:ph type="body" idx="3"/>
          </p:nvPr>
        </p:nvSpPr>
        <p:spPr>
          <a:xfrm>
            <a:off x="4541116" y="1828800"/>
            <a:ext cx="3109770" cy="838201"/>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200"/>
              <a:buNone/>
              <a:defRPr sz="2200" b="0" cap="none">
                <a:solidFill>
                  <a:srgbClr val="335077"/>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0" name="Google Shape;330;p49" descr="An empty placeholder to add an image. Click on the placeholder and select the image that you wish to add"/>
          <p:cNvSpPr>
            <a:spLocks noGrp="1"/>
          </p:cNvSpPr>
          <p:nvPr>
            <p:ph type="pic" idx="4"/>
          </p:nvPr>
        </p:nvSpPr>
        <p:spPr>
          <a:xfrm>
            <a:off x="4541116" y="2750601"/>
            <a:ext cx="3109769" cy="3421599"/>
          </a:xfrm>
          <a:prstGeom prst="rect">
            <a:avLst/>
          </a:prstGeom>
          <a:noFill/>
          <a:ln>
            <a:noFill/>
          </a:ln>
        </p:spPr>
      </p:sp>
      <p:sp>
        <p:nvSpPr>
          <p:cNvPr id="331" name="Google Shape;331;p49"/>
          <p:cNvSpPr txBox="1">
            <a:spLocks noGrp="1"/>
          </p:cNvSpPr>
          <p:nvPr>
            <p:ph type="body" idx="5"/>
          </p:nvPr>
        </p:nvSpPr>
        <p:spPr>
          <a:xfrm>
            <a:off x="7864301" y="1828800"/>
            <a:ext cx="3109770" cy="838201"/>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200"/>
              <a:buNone/>
              <a:defRPr sz="2200" b="0" cap="none">
                <a:solidFill>
                  <a:srgbClr val="335077"/>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2" name="Google Shape;332;p49" descr="An empty placeholder to add an image. Click on the placeholder and select the image that you wish to add"/>
          <p:cNvSpPr>
            <a:spLocks noGrp="1"/>
          </p:cNvSpPr>
          <p:nvPr>
            <p:ph type="pic" idx="6"/>
          </p:nvPr>
        </p:nvSpPr>
        <p:spPr>
          <a:xfrm>
            <a:off x="7864301" y="2750601"/>
            <a:ext cx="3109769" cy="3421599"/>
          </a:xfrm>
          <a:prstGeom prst="rect">
            <a:avLst/>
          </a:prstGeom>
          <a:noFill/>
          <a:ln>
            <a:noFill/>
          </a:ln>
        </p:spPr>
      </p:sp>
      <p:sp>
        <p:nvSpPr>
          <p:cNvPr id="333" name="Google Shape;333;p49"/>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49"/>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49"/>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FBAE40"/>
          </p15:clr>
        </p15:guide>
        <p15:guide id="2" pos="3839">
          <p15:clr>
            <a:srgbClr val="FBAE40"/>
          </p15:clr>
        </p15:guide>
        <p15:guide id="3" pos="6911">
          <p15:clr>
            <a:srgbClr val="FBAE40"/>
          </p15:clr>
        </p15:guide>
        <p15:guide id="4" pos="7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9"/>
        <p:cNvGrpSpPr/>
        <p:nvPr/>
      </p:nvGrpSpPr>
      <p:grpSpPr>
        <a:xfrm>
          <a:off x="0" y="0"/>
          <a:ext cx="0" cy="0"/>
          <a:chOff x="0" y="0"/>
          <a:chExt cx="0" cy="0"/>
        </a:xfrm>
      </p:grpSpPr>
      <p:sp>
        <p:nvSpPr>
          <p:cNvPr id="50" name="Google Shape;50;p6"/>
          <p:cNvSpPr/>
          <p:nvPr/>
        </p:nvSpPr>
        <p:spPr>
          <a:xfrm>
            <a:off x="0" y="1600200"/>
            <a:ext cx="12192000" cy="5257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1" name="Google Shape;51;p6"/>
          <p:cNvPicPr preferRelativeResize="0"/>
          <p:nvPr/>
        </p:nvPicPr>
        <p:blipFill rotWithShape="1">
          <a:blip r:embed="rId2">
            <a:alphaModFix/>
          </a:blip>
          <a:srcRect/>
          <a:stretch/>
        </p:blipFill>
        <p:spPr>
          <a:xfrm>
            <a:off x="4547619" y="1638321"/>
            <a:ext cx="7644393" cy="5733295"/>
          </a:xfrm>
          <a:prstGeom prst="rect">
            <a:avLst/>
          </a:prstGeom>
          <a:noFill/>
          <a:ln>
            <a:noFill/>
          </a:ln>
        </p:spPr>
      </p:pic>
      <p:sp>
        <p:nvSpPr>
          <p:cNvPr id="52" name="Google Shape;52;p6"/>
          <p:cNvSpPr/>
          <p:nvPr/>
        </p:nvSpPr>
        <p:spPr>
          <a:xfrm>
            <a:off x="0" y="0"/>
            <a:ext cx="12192000" cy="160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 name="Google Shape;53;p6"/>
          <p:cNvSpPr txBox="1">
            <a:spLocks noGrp="1"/>
          </p:cNvSpPr>
          <p:nvPr>
            <p:ph type="ctrTitle"/>
          </p:nvPr>
        </p:nvSpPr>
        <p:spPr>
          <a:xfrm>
            <a:off x="508000" y="1905021"/>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subTitle" idx="1"/>
          </p:nvPr>
        </p:nvSpPr>
        <p:spPr>
          <a:xfrm>
            <a:off x="508000" y="3508375"/>
            <a:ext cx="11176000" cy="17526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1"/>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55" name="Google Shape;55;p6"/>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6" name="Google Shape;56;p6" descr="C:\Users\Dell\Desktop\ED yam\Logos\PNG\MECSS logo.png"/>
          <p:cNvPicPr preferRelativeResize="0"/>
          <p:nvPr/>
        </p:nvPicPr>
        <p:blipFill rotWithShape="1">
          <a:blip r:embed="rId3">
            <a:alphaModFix/>
          </a:blip>
          <a:srcRect/>
          <a:stretch/>
        </p:blipFill>
        <p:spPr>
          <a:xfrm>
            <a:off x="457200" y="457200"/>
            <a:ext cx="1905000" cy="709216"/>
          </a:xfrm>
          <a:prstGeom prst="rect">
            <a:avLst/>
          </a:prstGeom>
          <a:noFill/>
          <a:ln>
            <a:noFill/>
          </a:ln>
        </p:spPr>
      </p:pic>
      <p:pic>
        <p:nvPicPr>
          <p:cNvPr id="57" name="Google Shape;57;p6"/>
          <p:cNvPicPr preferRelativeResize="0"/>
          <p:nvPr/>
        </p:nvPicPr>
        <p:blipFill rotWithShape="1">
          <a:blip r:embed="rId4">
            <a:alphaModFix/>
          </a:blip>
          <a:srcRect/>
          <a:stretch/>
        </p:blipFill>
        <p:spPr>
          <a:xfrm>
            <a:off x="9355136" y="445492"/>
            <a:ext cx="2836864" cy="7092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58"/>
        <p:cNvGrpSpPr/>
        <p:nvPr/>
      </p:nvGrpSpPr>
      <p:grpSpPr>
        <a:xfrm>
          <a:off x="0" y="0"/>
          <a:ext cx="0" cy="0"/>
          <a:chOff x="0" y="0"/>
          <a:chExt cx="0" cy="0"/>
        </a:xfrm>
      </p:grpSpPr>
      <p:sp>
        <p:nvSpPr>
          <p:cNvPr id="59" name="Google Shape;59;p7"/>
          <p:cNvSpPr/>
          <p:nvPr/>
        </p:nvSpPr>
        <p:spPr>
          <a:xfrm>
            <a:off x="0" y="0"/>
            <a:ext cx="12192000" cy="68580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0" name="Google Shape;60;p7"/>
          <p:cNvSpPr txBox="1">
            <a:spLocks noGrp="1"/>
          </p:cNvSpPr>
          <p:nvPr>
            <p:ph type="ctrTitle"/>
          </p:nvPr>
        </p:nvSpPr>
        <p:spPr>
          <a:xfrm>
            <a:off x="508000" y="2895600"/>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7"/>
          <p:cNvSpPr txBox="1">
            <a:spLocks noGrp="1"/>
          </p:cNvSpPr>
          <p:nvPr>
            <p:ph type="subTitle" idx="1"/>
          </p:nvPr>
        </p:nvSpPr>
        <p:spPr>
          <a:xfrm>
            <a:off x="508000" y="4498996"/>
            <a:ext cx="11176000" cy="13684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62" name="Google Shape;62;p7"/>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3" name="Google Shape;63;p7"/>
          <p:cNvPicPr preferRelativeResize="0"/>
          <p:nvPr/>
        </p:nvPicPr>
        <p:blipFill rotWithShape="1">
          <a:blip r:embed="rId2">
            <a:alphaModFix/>
          </a:blip>
          <a:srcRect/>
          <a:stretch/>
        </p:blipFill>
        <p:spPr>
          <a:xfrm>
            <a:off x="457200" y="457200"/>
            <a:ext cx="1980632" cy="795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64"/>
        <p:cNvGrpSpPr/>
        <p:nvPr/>
      </p:nvGrpSpPr>
      <p:grpSpPr>
        <a:xfrm>
          <a:off x="0" y="0"/>
          <a:ext cx="0" cy="0"/>
          <a:chOff x="0" y="0"/>
          <a:chExt cx="0" cy="0"/>
        </a:xfrm>
      </p:grpSpPr>
      <p:sp>
        <p:nvSpPr>
          <p:cNvPr id="65" name="Google Shape;65;p8"/>
          <p:cNvSpPr/>
          <p:nvPr/>
        </p:nvSpPr>
        <p:spPr>
          <a:xfrm>
            <a:off x="0" y="0"/>
            <a:ext cx="12192000" cy="68580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6" name="Google Shape;66;p8"/>
          <p:cNvPicPr preferRelativeResize="0"/>
          <p:nvPr/>
        </p:nvPicPr>
        <p:blipFill rotWithShape="1">
          <a:blip r:embed="rId2">
            <a:alphaModFix/>
          </a:blip>
          <a:srcRect/>
          <a:stretch/>
        </p:blipFill>
        <p:spPr>
          <a:xfrm>
            <a:off x="3822700" y="-647700"/>
            <a:ext cx="10871200" cy="8153400"/>
          </a:xfrm>
          <a:prstGeom prst="rect">
            <a:avLst/>
          </a:prstGeom>
          <a:noFill/>
          <a:ln>
            <a:noFill/>
          </a:ln>
        </p:spPr>
      </p:pic>
      <p:sp>
        <p:nvSpPr>
          <p:cNvPr id="67" name="Google Shape;67;p8"/>
          <p:cNvSpPr txBox="1">
            <a:spLocks noGrp="1"/>
          </p:cNvSpPr>
          <p:nvPr>
            <p:ph type="ctrTitle"/>
          </p:nvPr>
        </p:nvSpPr>
        <p:spPr>
          <a:xfrm>
            <a:off x="508000" y="2895600"/>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
          <p:cNvSpPr txBox="1">
            <a:spLocks noGrp="1"/>
          </p:cNvSpPr>
          <p:nvPr>
            <p:ph type="subTitle" idx="1"/>
          </p:nvPr>
        </p:nvSpPr>
        <p:spPr>
          <a:xfrm>
            <a:off x="508000" y="4498996"/>
            <a:ext cx="11176000" cy="13684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69" name="Google Shape;69;p8"/>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0" name="Google Shape;70;p8"/>
          <p:cNvPicPr preferRelativeResize="0"/>
          <p:nvPr/>
        </p:nvPicPr>
        <p:blipFill rotWithShape="1">
          <a:blip r:embed="rId3">
            <a:alphaModFix/>
          </a:blip>
          <a:srcRect/>
          <a:stretch/>
        </p:blipFill>
        <p:spPr>
          <a:xfrm>
            <a:off x="457200" y="457200"/>
            <a:ext cx="1980632" cy="795736"/>
          </a:xfrm>
          <a:prstGeom prst="rect">
            <a:avLst/>
          </a:prstGeom>
          <a:noFill/>
          <a:ln>
            <a:noFill/>
          </a:ln>
        </p:spPr>
      </p:pic>
      <p:pic>
        <p:nvPicPr>
          <p:cNvPr id="71" name="Google Shape;71;p8"/>
          <p:cNvPicPr preferRelativeResize="0"/>
          <p:nvPr/>
        </p:nvPicPr>
        <p:blipFill rotWithShape="1">
          <a:blip r:embed="rId4">
            <a:alphaModFix/>
          </a:blip>
          <a:srcRect/>
          <a:stretch/>
        </p:blipFill>
        <p:spPr>
          <a:xfrm>
            <a:off x="9544050" y="633412"/>
            <a:ext cx="2647950" cy="6619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72"/>
        <p:cNvGrpSpPr/>
        <p:nvPr/>
      </p:nvGrpSpPr>
      <p:grpSpPr>
        <a:xfrm>
          <a:off x="0" y="0"/>
          <a:ext cx="0" cy="0"/>
          <a:chOff x="0" y="0"/>
          <a:chExt cx="0" cy="0"/>
        </a:xfrm>
      </p:grpSpPr>
      <p:sp>
        <p:nvSpPr>
          <p:cNvPr id="73" name="Google Shape;73;p9"/>
          <p:cNvSpPr/>
          <p:nvPr/>
        </p:nvSpPr>
        <p:spPr>
          <a:xfrm>
            <a:off x="0" y="0"/>
            <a:ext cx="12192000" cy="68580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4" name="Google Shape;74;p9"/>
          <p:cNvPicPr preferRelativeResize="0"/>
          <p:nvPr/>
        </p:nvPicPr>
        <p:blipFill rotWithShape="1">
          <a:blip r:embed="rId2">
            <a:alphaModFix/>
          </a:blip>
          <a:srcRect/>
          <a:stretch/>
        </p:blipFill>
        <p:spPr>
          <a:xfrm>
            <a:off x="3860801" y="-152400"/>
            <a:ext cx="9795883" cy="7346912"/>
          </a:xfrm>
          <a:prstGeom prst="rect">
            <a:avLst/>
          </a:prstGeom>
          <a:noFill/>
          <a:ln>
            <a:noFill/>
          </a:ln>
        </p:spPr>
      </p:pic>
      <p:sp>
        <p:nvSpPr>
          <p:cNvPr id="75" name="Google Shape;75;p9"/>
          <p:cNvSpPr txBox="1">
            <a:spLocks noGrp="1"/>
          </p:cNvSpPr>
          <p:nvPr>
            <p:ph type="ctrTitle"/>
          </p:nvPr>
        </p:nvSpPr>
        <p:spPr>
          <a:xfrm>
            <a:off x="508000" y="2895600"/>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9"/>
          <p:cNvSpPr txBox="1">
            <a:spLocks noGrp="1"/>
          </p:cNvSpPr>
          <p:nvPr>
            <p:ph type="subTitle" idx="1"/>
          </p:nvPr>
        </p:nvSpPr>
        <p:spPr>
          <a:xfrm>
            <a:off x="508000" y="4498996"/>
            <a:ext cx="11176000" cy="13684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77" name="Google Shape;77;p9"/>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8" name="Google Shape;78;p9"/>
          <p:cNvPicPr preferRelativeResize="0"/>
          <p:nvPr/>
        </p:nvPicPr>
        <p:blipFill rotWithShape="1">
          <a:blip r:embed="rId3">
            <a:alphaModFix/>
          </a:blip>
          <a:srcRect/>
          <a:stretch/>
        </p:blipFill>
        <p:spPr>
          <a:xfrm>
            <a:off x="457200" y="457200"/>
            <a:ext cx="1980632" cy="795736"/>
          </a:xfrm>
          <a:prstGeom prst="rect">
            <a:avLst/>
          </a:prstGeom>
          <a:noFill/>
          <a:ln>
            <a:noFill/>
          </a:ln>
        </p:spPr>
      </p:pic>
      <p:pic>
        <p:nvPicPr>
          <p:cNvPr id="79" name="Google Shape;79;p9"/>
          <p:cNvPicPr preferRelativeResize="0"/>
          <p:nvPr/>
        </p:nvPicPr>
        <p:blipFill rotWithShape="1">
          <a:blip r:embed="rId4">
            <a:alphaModFix/>
          </a:blip>
          <a:srcRect/>
          <a:stretch/>
        </p:blipFill>
        <p:spPr>
          <a:xfrm>
            <a:off x="9544048" y="524868"/>
            <a:ext cx="2647952" cy="6619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80"/>
        <p:cNvGrpSpPr/>
        <p:nvPr/>
      </p:nvGrpSpPr>
      <p:grpSpPr>
        <a:xfrm>
          <a:off x="0" y="0"/>
          <a:ext cx="0" cy="0"/>
          <a:chOff x="0" y="0"/>
          <a:chExt cx="0" cy="0"/>
        </a:xfrm>
      </p:grpSpPr>
      <p:sp>
        <p:nvSpPr>
          <p:cNvPr id="81" name="Google Shape;81;p10"/>
          <p:cNvSpPr/>
          <p:nvPr/>
        </p:nvSpPr>
        <p:spPr>
          <a:xfrm>
            <a:off x="0" y="0"/>
            <a:ext cx="12192000" cy="6858000"/>
          </a:xfrm>
          <a:prstGeom prst="rect">
            <a:avLst/>
          </a:prstGeom>
          <a:gradFill>
            <a:gsLst>
              <a:gs pos="0">
                <a:srgbClr val="002664"/>
              </a:gs>
              <a:gs pos="100000">
                <a:srgbClr val="000F4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2" name="Google Shape;82;p10"/>
          <p:cNvPicPr preferRelativeResize="0"/>
          <p:nvPr/>
        </p:nvPicPr>
        <p:blipFill rotWithShape="1">
          <a:blip r:embed="rId2">
            <a:alphaModFix/>
          </a:blip>
          <a:srcRect/>
          <a:stretch/>
        </p:blipFill>
        <p:spPr>
          <a:xfrm>
            <a:off x="3250444" y="-152400"/>
            <a:ext cx="9816597" cy="7362448"/>
          </a:xfrm>
          <a:prstGeom prst="rect">
            <a:avLst/>
          </a:prstGeom>
          <a:noFill/>
          <a:ln>
            <a:noFill/>
          </a:ln>
        </p:spPr>
      </p:pic>
      <p:sp>
        <p:nvSpPr>
          <p:cNvPr id="83" name="Google Shape;83;p10"/>
          <p:cNvSpPr txBox="1">
            <a:spLocks noGrp="1"/>
          </p:cNvSpPr>
          <p:nvPr>
            <p:ph type="ctrTitle"/>
          </p:nvPr>
        </p:nvSpPr>
        <p:spPr>
          <a:xfrm>
            <a:off x="508000" y="2895600"/>
            <a:ext cx="111760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0"/>
          <p:cNvSpPr txBox="1">
            <a:spLocks noGrp="1"/>
          </p:cNvSpPr>
          <p:nvPr>
            <p:ph type="subTitle" idx="1"/>
          </p:nvPr>
        </p:nvSpPr>
        <p:spPr>
          <a:xfrm>
            <a:off x="508000" y="4498996"/>
            <a:ext cx="11176000" cy="13684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i="1">
                <a:solidFill>
                  <a:schemeClr val="accent2"/>
                </a:solidFill>
              </a:defRPr>
            </a:lvl1pPr>
            <a:lvl2pPr lvl="1" algn="ctr">
              <a:spcBef>
                <a:spcPts val="360"/>
              </a:spcBef>
              <a:spcAft>
                <a:spcPts val="0"/>
              </a:spcAft>
              <a:buSzPts val="1800"/>
              <a:buNone/>
              <a:defRPr>
                <a:solidFill>
                  <a:srgbClr val="919091"/>
                </a:solidFill>
              </a:defRPr>
            </a:lvl2pPr>
            <a:lvl3pPr lvl="2" algn="ctr">
              <a:spcBef>
                <a:spcPts val="360"/>
              </a:spcBef>
              <a:spcAft>
                <a:spcPts val="0"/>
              </a:spcAft>
              <a:buSzPts val="1800"/>
              <a:buNone/>
              <a:defRPr>
                <a:solidFill>
                  <a:srgbClr val="919091"/>
                </a:solidFill>
              </a:defRPr>
            </a:lvl3pPr>
            <a:lvl4pPr lvl="3" algn="ctr">
              <a:spcBef>
                <a:spcPts val="360"/>
              </a:spcBef>
              <a:spcAft>
                <a:spcPts val="0"/>
              </a:spcAft>
              <a:buSzPts val="1800"/>
              <a:buNone/>
              <a:defRPr>
                <a:solidFill>
                  <a:srgbClr val="919091"/>
                </a:solidFill>
              </a:defRPr>
            </a:lvl4pPr>
            <a:lvl5pPr lvl="4" algn="ctr">
              <a:spcBef>
                <a:spcPts val="360"/>
              </a:spcBef>
              <a:spcAft>
                <a:spcPts val="0"/>
              </a:spcAft>
              <a:buSzPts val="1800"/>
              <a:buNone/>
              <a:defRPr>
                <a:solidFill>
                  <a:srgbClr val="919091"/>
                </a:solidFill>
              </a:defRPr>
            </a:lvl5pPr>
            <a:lvl6pPr lvl="5" algn="ctr">
              <a:spcBef>
                <a:spcPts val="400"/>
              </a:spcBef>
              <a:spcAft>
                <a:spcPts val="0"/>
              </a:spcAft>
              <a:buClr>
                <a:srgbClr val="919091"/>
              </a:buClr>
              <a:buSzPts val="2000"/>
              <a:buNone/>
              <a:defRPr>
                <a:solidFill>
                  <a:srgbClr val="919091"/>
                </a:solidFill>
              </a:defRPr>
            </a:lvl6pPr>
            <a:lvl7pPr lvl="6" algn="ctr">
              <a:spcBef>
                <a:spcPts val="400"/>
              </a:spcBef>
              <a:spcAft>
                <a:spcPts val="0"/>
              </a:spcAft>
              <a:buClr>
                <a:srgbClr val="919091"/>
              </a:buClr>
              <a:buSzPts val="2000"/>
              <a:buNone/>
              <a:defRPr>
                <a:solidFill>
                  <a:srgbClr val="919091"/>
                </a:solidFill>
              </a:defRPr>
            </a:lvl7pPr>
            <a:lvl8pPr lvl="7" algn="ctr">
              <a:spcBef>
                <a:spcPts val="400"/>
              </a:spcBef>
              <a:spcAft>
                <a:spcPts val="0"/>
              </a:spcAft>
              <a:buClr>
                <a:srgbClr val="919091"/>
              </a:buClr>
              <a:buSzPts val="2000"/>
              <a:buNone/>
              <a:defRPr>
                <a:solidFill>
                  <a:srgbClr val="919091"/>
                </a:solidFill>
              </a:defRPr>
            </a:lvl8pPr>
            <a:lvl9pPr lvl="8" algn="ctr">
              <a:spcBef>
                <a:spcPts val="400"/>
              </a:spcBef>
              <a:spcAft>
                <a:spcPts val="0"/>
              </a:spcAft>
              <a:buClr>
                <a:srgbClr val="919091"/>
              </a:buClr>
              <a:buSzPts val="2000"/>
              <a:buNone/>
              <a:defRPr>
                <a:solidFill>
                  <a:srgbClr val="919091"/>
                </a:solidFill>
              </a:defRPr>
            </a:lvl9pPr>
          </a:lstStyle>
          <a:p>
            <a:endParaRPr/>
          </a:p>
        </p:txBody>
      </p:sp>
      <p:sp>
        <p:nvSpPr>
          <p:cNvPr id="85" name="Google Shape;85;p10"/>
          <p:cNvSpPr txBox="1">
            <a:spLocks noGrp="1"/>
          </p:cNvSpPr>
          <p:nvPr>
            <p:ph type="dt" idx="10"/>
          </p:nvPr>
        </p:nvSpPr>
        <p:spPr>
          <a:xfrm>
            <a:off x="609600" y="60198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6" name="Google Shape;86;p10"/>
          <p:cNvPicPr preferRelativeResize="0"/>
          <p:nvPr/>
        </p:nvPicPr>
        <p:blipFill rotWithShape="1">
          <a:blip r:embed="rId3">
            <a:alphaModFix/>
          </a:blip>
          <a:srcRect/>
          <a:stretch/>
        </p:blipFill>
        <p:spPr>
          <a:xfrm>
            <a:off x="457200" y="457200"/>
            <a:ext cx="1980632" cy="795736"/>
          </a:xfrm>
          <a:prstGeom prst="rect">
            <a:avLst/>
          </a:prstGeom>
          <a:noFill/>
          <a:ln>
            <a:noFill/>
          </a:ln>
        </p:spPr>
      </p:pic>
      <p:pic>
        <p:nvPicPr>
          <p:cNvPr id="87" name="Google Shape;87;p10"/>
          <p:cNvPicPr preferRelativeResize="0"/>
          <p:nvPr/>
        </p:nvPicPr>
        <p:blipFill rotWithShape="1">
          <a:blip r:embed="rId4">
            <a:alphaModFix/>
          </a:blip>
          <a:srcRect/>
          <a:stretch/>
        </p:blipFill>
        <p:spPr>
          <a:xfrm>
            <a:off x="9601200" y="571500"/>
            <a:ext cx="2590800" cy="647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chemeClr val="dk2"/>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09600" y="635637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0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165600" y="6356371"/>
            <a:ext cx="3860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0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737600" y="6356371"/>
            <a:ext cx="28448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919091"/>
                </a:solidFill>
                <a:latin typeface="Arial"/>
                <a:ea typeface="Arial"/>
                <a:cs typeface="Arial"/>
                <a:sym typeface="Arial"/>
              </a:defRPr>
            </a:lvl1pPr>
            <a:lvl2pPr marL="0" marR="0" lvl="1" indent="0" algn="l" rtl="0">
              <a:spcBef>
                <a:spcPts val="0"/>
              </a:spcBef>
              <a:buNone/>
              <a:defRPr sz="1200" b="0" i="0" u="none" strike="noStrike" cap="none">
                <a:solidFill>
                  <a:srgbClr val="919091"/>
                </a:solidFill>
                <a:latin typeface="Arial"/>
                <a:ea typeface="Arial"/>
                <a:cs typeface="Arial"/>
                <a:sym typeface="Arial"/>
              </a:defRPr>
            </a:lvl2pPr>
            <a:lvl3pPr marL="0" marR="0" lvl="2" indent="0" algn="l" rtl="0">
              <a:spcBef>
                <a:spcPts val="0"/>
              </a:spcBef>
              <a:buNone/>
              <a:defRPr sz="1200" b="0" i="0" u="none" strike="noStrike" cap="none">
                <a:solidFill>
                  <a:srgbClr val="919091"/>
                </a:solidFill>
                <a:latin typeface="Arial"/>
                <a:ea typeface="Arial"/>
                <a:cs typeface="Arial"/>
                <a:sym typeface="Arial"/>
              </a:defRPr>
            </a:lvl3pPr>
            <a:lvl4pPr marL="0" marR="0" lvl="3" indent="0" algn="l" rtl="0">
              <a:spcBef>
                <a:spcPts val="0"/>
              </a:spcBef>
              <a:buNone/>
              <a:defRPr sz="1200" b="0" i="0" u="none" strike="noStrike" cap="none">
                <a:solidFill>
                  <a:srgbClr val="919091"/>
                </a:solidFill>
                <a:latin typeface="Arial"/>
                <a:ea typeface="Arial"/>
                <a:cs typeface="Arial"/>
                <a:sym typeface="Arial"/>
              </a:defRPr>
            </a:lvl4pPr>
            <a:lvl5pPr marL="0" marR="0" lvl="4" indent="0" algn="l" rtl="0">
              <a:spcBef>
                <a:spcPts val="0"/>
              </a:spcBef>
              <a:buNone/>
              <a:defRPr sz="1200" b="0" i="0" u="none" strike="noStrike" cap="none">
                <a:solidFill>
                  <a:srgbClr val="919091"/>
                </a:solidFill>
                <a:latin typeface="Arial"/>
                <a:ea typeface="Arial"/>
                <a:cs typeface="Arial"/>
                <a:sym typeface="Arial"/>
              </a:defRPr>
            </a:lvl5pPr>
            <a:lvl6pPr marL="0" marR="0" lvl="5" indent="0" algn="l" rtl="0">
              <a:spcBef>
                <a:spcPts val="0"/>
              </a:spcBef>
              <a:buNone/>
              <a:defRPr sz="1200" b="0" i="0" u="none" strike="noStrike" cap="none">
                <a:solidFill>
                  <a:srgbClr val="919091"/>
                </a:solidFill>
                <a:latin typeface="Arial"/>
                <a:ea typeface="Arial"/>
                <a:cs typeface="Arial"/>
                <a:sym typeface="Arial"/>
              </a:defRPr>
            </a:lvl6pPr>
            <a:lvl7pPr marL="0" marR="0" lvl="6" indent="0" algn="l" rtl="0">
              <a:spcBef>
                <a:spcPts val="0"/>
              </a:spcBef>
              <a:buNone/>
              <a:defRPr sz="1200" b="0" i="0" u="none" strike="noStrike" cap="none">
                <a:solidFill>
                  <a:srgbClr val="919091"/>
                </a:solidFill>
                <a:latin typeface="Arial"/>
                <a:ea typeface="Arial"/>
                <a:cs typeface="Arial"/>
                <a:sym typeface="Arial"/>
              </a:defRPr>
            </a:lvl7pPr>
            <a:lvl8pPr marL="0" marR="0" lvl="7" indent="0" algn="l" rtl="0">
              <a:spcBef>
                <a:spcPts val="0"/>
              </a:spcBef>
              <a:buNone/>
              <a:defRPr sz="1200" b="0" i="0" u="none" strike="noStrike" cap="none">
                <a:solidFill>
                  <a:srgbClr val="919091"/>
                </a:solidFill>
                <a:latin typeface="Arial"/>
                <a:ea typeface="Arial"/>
                <a:cs typeface="Arial"/>
                <a:sym typeface="Arial"/>
              </a:defRPr>
            </a:lvl8pPr>
            <a:lvl9pPr marL="0" marR="0" lvl="8" indent="0" algn="l" rtl="0">
              <a:spcBef>
                <a:spcPts val="0"/>
              </a:spcBef>
              <a:buNone/>
              <a:defRPr sz="1200" b="0" i="0" u="none" strike="noStrike" cap="none">
                <a:solidFill>
                  <a:srgbClr val="91909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mn-MN"/>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0"/>
          <p:cNvPicPr preferRelativeResize="0"/>
          <p:nvPr/>
        </p:nvPicPr>
        <p:blipFill rotWithShape="1">
          <a:blip r:embed="rId3">
            <a:alphaModFix/>
          </a:blip>
          <a:srcRect/>
          <a:stretch/>
        </p:blipFill>
        <p:spPr>
          <a:xfrm>
            <a:off x="457200" y="304800"/>
            <a:ext cx="3505200" cy="919316"/>
          </a:xfrm>
          <a:prstGeom prst="rect">
            <a:avLst/>
          </a:prstGeom>
          <a:noFill/>
          <a:ln>
            <a:noFill/>
          </a:ln>
        </p:spPr>
      </p:pic>
      <p:sp>
        <p:nvSpPr>
          <p:cNvPr id="341" name="Google Shape;341;p50"/>
          <p:cNvSpPr txBox="1"/>
          <p:nvPr/>
        </p:nvSpPr>
        <p:spPr>
          <a:xfrm>
            <a:off x="990600" y="2362200"/>
            <a:ext cx="10287000" cy="217661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3200"/>
              <a:buFont typeface="Arial"/>
              <a:buNone/>
            </a:pPr>
            <a:r>
              <a:rPr lang="mn-MN" sz="3200" b="1" i="0" u="none" strike="noStrike" cap="none">
                <a:solidFill>
                  <a:schemeClr val="lt1"/>
                </a:solidFill>
                <a:latin typeface="Arial"/>
                <a:ea typeface="Arial"/>
                <a:cs typeface="Arial"/>
                <a:sym typeface="Arial"/>
              </a:rPr>
              <a:t>МОНГОЛ УЛС ДАХЬ ХӨГЖЛИЙН БЭРХШЭЭЛТЭЙ ХҮҮХДИЙН БОЛОВСРОЛЫН ТАЛААР БАРИМТАЛЖ БУЙ БОДЛОГО, ХЭРЭГЖИЛТ</a:t>
            </a:r>
            <a:endParaRPr sz="3600" b="1" i="1" u="none" strike="noStrike" cap="none">
              <a:solidFill>
                <a:schemeClr val="lt1"/>
              </a:solidFill>
              <a:latin typeface="Arial"/>
              <a:ea typeface="Arial"/>
              <a:cs typeface="Arial"/>
              <a:sym typeface="Arial"/>
            </a:endParaRPr>
          </a:p>
        </p:txBody>
      </p:sp>
      <p:sp>
        <p:nvSpPr>
          <p:cNvPr id="342" name="Google Shape;342;p50"/>
          <p:cNvSpPr txBox="1"/>
          <p:nvPr/>
        </p:nvSpPr>
        <p:spPr>
          <a:xfrm>
            <a:off x="6248400" y="5262716"/>
            <a:ext cx="5334000" cy="110981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400"/>
              <a:buFont typeface="Arial"/>
              <a:buNone/>
            </a:pPr>
            <a:r>
              <a:rPr lang="mn-MN" sz="2400" b="1" i="1" u="none" strike="noStrike" cap="none">
                <a:solidFill>
                  <a:schemeClr val="lt1"/>
                </a:solidFill>
                <a:latin typeface="Arial"/>
                <a:ea typeface="Arial"/>
                <a:cs typeface="Arial"/>
                <a:sym typeface="Arial"/>
              </a:rPr>
              <a:t>БШУЯ-ны ахлах мэргэжилтэн Б.Гэрэлтуяа</a:t>
            </a:r>
            <a:endParaRPr/>
          </a:p>
          <a:p>
            <a:pPr marL="0" marR="0" lvl="0" indent="0" algn="ctr" rtl="0">
              <a:spcBef>
                <a:spcPts val="600"/>
              </a:spcBef>
              <a:spcAft>
                <a:spcPts val="0"/>
              </a:spcAft>
              <a:buClr>
                <a:schemeClr val="lt1"/>
              </a:buClr>
              <a:buSzPts val="2400"/>
              <a:buFont typeface="Arial"/>
              <a:buNone/>
            </a:pPr>
            <a:r>
              <a:rPr lang="mn-MN" sz="2400" b="1" i="1" u="none" strike="noStrike" cap="none">
                <a:solidFill>
                  <a:schemeClr val="lt1"/>
                </a:solidFill>
                <a:latin typeface="Arial"/>
                <a:ea typeface="Arial"/>
                <a:cs typeface="Arial"/>
                <a:sym typeface="Arial"/>
              </a:rPr>
              <a:t>2021.10.23</a:t>
            </a:r>
            <a:endParaRPr sz="2800" b="1" i="1"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9"/>
          <p:cNvSpPr txBox="1"/>
          <p:nvPr/>
        </p:nvSpPr>
        <p:spPr>
          <a:xfrm>
            <a:off x="2514600" y="348944"/>
            <a:ext cx="6858000" cy="777452"/>
          </a:xfrm>
          <a:prstGeom prst="rect">
            <a:avLst/>
          </a:prstGeom>
          <a:noFill/>
          <a:ln>
            <a:noFill/>
          </a:ln>
        </p:spPr>
        <p:txBody>
          <a:bodyPr spcFirstLastPara="1" wrap="square" lIns="68575" tIns="34275" rIns="68575" bIns="34275" anchor="b" anchorCtr="0">
            <a:noAutofit/>
          </a:bodyPr>
          <a:lstStyle/>
          <a:p>
            <a:pPr marL="0" marR="0" lvl="0" indent="0" algn="ctr" rtl="0">
              <a:spcBef>
                <a:spcPts val="0"/>
              </a:spcBef>
              <a:spcAft>
                <a:spcPts val="0"/>
              </a:spcAft>
              <a:buClr>
                <a:srgbClr val="002B70"/>
              </a:buClr>
              <a:buSzPts val="2400"/>
              <a:buFont typeface="Arial"/>
              <a:buNone/>
            </a:pPr>
            <a:r>
              <a:rPr lang="mn-MN" sz="2400" b="1" i="0" u="none" strike="noStrike" cap="none">
                <a:solidFill>
                  <a:srgbClr val="002B70"/>
                </a:solidFill>
                <a:latin typeface="Arial"/>
                <a:ea typeface="Arial"/>
                <a:cs typeface="Arial"/>
                <a:sym typeface="Arial"/>
              </a:rPr>
              <a:t>ТЭГШ ХАМРУУЛАН СУРГАХ БОЛОВСРОЛ</a:t>
            </a:r>
            <a:endParaRPr sz="2400" b="1" i="0" u="none" strike="noStrike" cap="none">
              <a:solidFill>
                <a:srgbClr val="002B70"/>
              </a:solidFill>
              <a:latin typeface="Arial"/>
              <a:ea typeface="Arial"/>
              <a:cs typeface="Arial"/>
              <a:sym typeface="Arial"/>
            </a:endParaRPr>
          </a:p>
        </p:txBody>
      </p:sp>
      <p:pic>
        <p:nvPicPr>
          <p:cNvPr id="429" name="Google Shape;429;p59"/>
          <p:cNvPicPr preferRelativeResize="0"/>
          <p:nvPr/>
        </p:nvPicPr>
        <p:blipFill rotWithShape="1">
          <a:blip r:embed="rId3">
            <a:alphaModFix/>
          </a:blip>
          <a:srcRect/>
          <a:stretch/>
        </p:blipFill>
        <p:spPr>
          <a:xfrm>
            <a:off x="609600" y="1676400"/>
            <a:ext cx="4953000" cy="4953000"/>
          </a:xfrm>
          <a:prstGeom prst="rect">
            <a:avLst/>
          </a:prstGeom>
          <a:noFill/>
          <a:ln>
            <a:noFill/>
          </a:ln>
        </p:spPr>
      </p:pic>
      <p:sp>
        <p:nvSpPr>
          <p:cNvPr id="430" name="Google Shape;430;p59"/>
          <p:cNvSpPr>
            <a:spLocks noGrp="1"/>
          </p:cNvSpPr>
          <p:nvPr>
            <p:ph type="ctrTitle"/>
          </p:nvPr>
        </p:nvSpPr>
        <p:spPr>
          <a:xfrm>
            <a:off x="6858000" y="1981200"/>
            <a:ext cx="4648200" cy="4473575"/>
          </a:xfrm>
          <a:prstGeom prst="flowChartAlternateProcess">
            <a:avLst/>
          </a:prstGeom>
          <a:solidFill>
            <a:srgbClr val="A9C3FE"/>
          </a:solidFill>
          <a:ln w="25400" cap="flat" cmpd="sng">
            <a:solidFill>
              <a:srgbClr val="00143D"/>
            </a:solidFill>
            <a:prstDash val="solid"/>
            <a:round/>
            <a:headEnd type="none" w="sm" len="sm"/>
            <a:tailEnd type="none" w="sm" len="sm"/>
          </a:ln>
        </p:spPr>
        <p:txBody>
          <a:bodyPr spcFirstLastPara="1" wrap="square" lIns="91425" tIns="45700" rIns="91425" bIns="45700" anchor="ctr" anchorCtr="0">
            <a:normAutofit/>
          </a:bodyPr>
          <a:lstStyle/>
          <a:p>
            <a:pPr marL="109728" lvl="0" indent="0" algn="just" rtl="0">
              <a:spcBef>
                <a:spcPts val="0"/>
              </a:spcBef>
              <a:spcAft>
                <a:spcPts val="0"/>
              </a:spcAft>
              <a:buClr>
                <a:srgbClr val="4F81BD"/>
              </a:buClr>
              <a:buSzPts val="1360"/>
              <a:buFont typeface="Helvetica Neue"/>
              <a:buNone/>
            </a:pPr>
            <a:r>
              <a:rPr lang="mn-MN" sz="2000" dirty="0">
                <a:solidFill>
                  <a:schemeClr val="dk2"/>
                </a:solidFill>
                <a:latin typeface="Helvetica Neue"/>
                <a:ea typeface="Helvetica Neue"/>
                <a:cs typeface="Helvetica Neue"/>
                <a:sym typeface="Helvetica Neue"/>
              </a:rPr>
              <a:t>Тэгш хамруулан сургах боловсрол нь суралцагсдын харилцан адилгүй байдал, ялгаатай хэрэгцээ, хэл соёл, нийгмийн гарал, эдийн засгийн хүчин зүйлсээс үл хамааран  хүн бүрийн мэдлэг чадвараа дээшлүүлэх, боловсрол эзэмших тэгш боломж болон эрхийг хангахад чиглэсэн үйл явц юм. </a:t>
            </a:r>
            <a:endParaRPr/>
          </a:p>
        </p:txBody>
      </p:sp>
      <p:pic>
        <p:nvPicPr>
          <p:cNvPr id="431" name="Google Shape;431;p59"/>
          <p:cNvPicPr preferRelativeResize="0"/>
          <p:nvPr/>
        </p:nvPicPr>
        <p:blipFill rotWithShape="1">
          <a:blip r:embed="rId4">
            <a:alphaModFix/>
          </a:blip>
          <a:srcRect/>
          <a:stretch/>
        </p:blipFill>
        <p:spPr>
          <a:xfrm>
            <a:off x="457200" y="403698"/>
            <a:ext cx="1981200" cy="8155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0"/>
          <p:cNvSpPr txBox="1"/>
          <p:nvPr/>
        </p:nvSpPr>
        <p:spPr>
          <a:xfrm>
            <a:off x="2514600" y="348944"/>
            <a:ext cx="6858000" cy="777452"/>
          </a:xfrm>
          <a:prstGeom prst="rect">
            <a:avLst/>
          </a:prstGeom>
          <a:noFill/>
          <a:ln>
            <a:noFill/>
          </a:ln>
        </p:spPr>
        <p:txBody>
          <a:bodyPr spcFirstLastPara="1" wrap="square" lIns="68575" tIns="34275" rIns="68575" bIns="34275" anchor="b" anchorCtr="0">
            <a:noAutofit/>
          </a:bodyPr>
          <a:lstStyle/>
          <a:p>
            <a:pPr marL="0" marR="0" lvl="0" indent="0" algn="ctr" rtl="0">
              <a:spcBef>
                <a:spcPts val="0"/>
              </a:spcBef>
              <a:spcAft>
                <a:spcPts val="0"/>
              </a:spcAft>
              <a:buClr>
                <a:srgbClr val="002B70"/>
              </a:buClr>
              <a:buSzPts val="2400"/>
              <a:buFont typeface="Arial"/>
              <a:buNone/>
            </a:pPr>
            <a:r>
              <a:rPr lang="mn-MN" sz="2400" b="1" i="0" u="none" strike="noStrike" cap="none">
                <a:solidFill>
                  <a:srgbClr val="002B70"/>
                </a:solidFill>
                <a:latin typeface="Arial"/>
                <a:ea typeface="Arial"/>
                <a:cs typeface="Arial"/>
                <a:sym typeface="Arial"/>
              </a:rPr>
              <a:t>ТЭГШ ХАМРУУЛАН СУРГАХ БОЛОВСРОЛ</a:t>
            </a:r>
            <a:endParaRPr sz="2400" b="1" i="0" u="none" strike="noStrike" cap="none">
              <a:solidFill>
                <a:srgbClr val="002B70"/>
              </a:solidFill>
              <a:latin typeface="Arial"/>
              <a:ea typeface="Arial"/>
              <a:cs typeface="Arial"/>
              <a:sym typeface="Arial"/>
            </a:endParaRPr>
          </a:p>
        </p:txBody>
      </p:sp>
      <p:pic>
        <p:nvPicPr>
          <p:cNvPr id="438" name="Google Shape;438;p60"/>
          <p:cNvPicPr preferRelativeResize="0"/>
          <p:nvPr/>
        </p:nvPicPr>
        <p:blipFill rotWithShape="1">
          <a:blip r:embed="rId3">
            <a:alphaModFix/>
          </a:blip>
          <a:srcRect/>
          <a:stretch/>
        </p:blipFill>
        <p:spPr>
          <a:xfrm>
            <a:off x="457200" y="403698"/>
            <a:ext cx="1981200" cy="815502"/>
          </a:xfrm>
          <a:prstGeom prst="rect">
            <a:avLst/>
          </a:prstGeom>
          <a:noFill/>
          <a:ln>
            <a:noFill/>
          </a:ln>
        </p:spPr>
      </p:pic>
      <p:pic>
        <p:nvPicPr>
          <p:cNvPr id="439" name="Google Shape;439;p60"/>
          <p:cNvPicPr preferRelativeResize="0"/>
          <p:nvPr/>
        </p:nvPicPr>
        <p:blipFill rotWithShape="1">
          <a:blip r:embed="rId4">
            <a:alphaModFix/>
          </a:blip>
          <a:srcRect/>
          <a:stretch/>
        </p:blipFill>
        <p:spPr>
          <a:xfrm>
            <a:off x="2244306" y="1875320"/>
            <a:ext cx="7509294" cy="4201629"/>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1"/>
          <p:cNvSpPr txBox="1"/>
          <p:nvPr/>
        </p:nvSpPr>
        <p:spPr>
          <a:xfrm>
            <a:off x="2514600" y="348944"/>
            <a:ext cx="6858000" cy="777452"/>
          </a:xfrm>
          <a:prstGeom prst="rect">
            <a:avLst/>
          </a:prstGeom>
          <a:noFill/>
          <a:ln>
            <a:noFill/>
          </a:ln>
        </p:spPr>
        <p:txBody>
          <a:bodyPr spcFirstLastPara="1" wrap="square" lIns="68575" tIns="34275" rIns="68575" bIns="34275" anchor="b" anchorCtr="0">
            <a:noAutofit/>
          </a:bodyPr>
          <a:lstStyle/>
          <a:p>
            <a:pPr marL="0" marR="0" lvl="0" indent="0" algn="ctr" rtl="0">
              <a:spcBef>
                <a:spcPts val="0"/>
              </a:spcBef>
              <a:spcAft>
                <a:spcPts val="0"/>
              </a:spcAft>
              <a:buClr>
                <a:srgbClr val="002B70"/>
              </a:buClr>
              <a:buSzPts val="2400"/>
              <a:buFont typeface="Arial"/>
              <a:buNone/>
            </a:pPr>
            <a:r>
              <a:rPr lang="mn-MN" sz="2400" b="1" i="0" u="none" strike="noStrike" cap="none">
                <a:solidFill>
                  <a:srgbClr val="002B70"/>
                </a:solidFill>
                <a:latin typeface="Arial"/>
                <a:ea typeface="Arial"/>
                <a:cs typeface="Arial"/>
                <a:sym typeface="Arial"/>
              </a:rPr>
              <a:t>ТЭГШ ХАМРУУЛАН СУРГАХ БОЛОВСРОЛ</a:t>
            </a:r>
            <a:endParaRPr sz="2400" b="1" i="0" u="none" strike="noStrike" cap="none">
              <a:solidFill>
                <a:srgbClr val="002B70"/>
              </a:solidFill>
              <a:latin typeface="Arial"/>
              <a:ea typeface="Arial"/>
              <a:cs typeface="Arial"/>
              <a:sym typeface="Arial"/>
            </a:endParaRPr>
          </a:p>
        </p:txBody>
      </p:sp>
      <p:pic>
        <p:nvPicPr>
          <p:cNvPr id="446" name="Google Shape;446;p61"/>
          <p:cNvPicPr preferRelativeResize="0"/>
          <p:nvPr/>
        </p:nvPicPr>
        <p:blipFill rotWithShape="1">
          <a:blip r:embed="rId3">
            <a:alphaModFix/>
          </a:blip>
          <a:srcRect/>
          <a:stretch/>
        </p:blipFill>
        <p:spPr>
          <a:xfrm>
            <a:off x="457200" y="403698"/>
            <a:ext cx="1981200" cy="815502"/>
          </a:xfrm>
          <a:prstGeom prst="rect">
            <a:avLst/>
          </a:prstGeom>
          <a:noFill/>
          <a:ln>
            <a:noFill/>
          </a:ln>
        </p:spPr>
      </p:pic>
      <p:grpSp>
        <p:nvGrpSpPr>
          <p:cNvPr id="447" name="Google Shape;447;p61"/>
          <p:cNvGrpSpPr/>
          <p:nvPr/>
        </p:nvGrpSpPr>
        <p:grpSpPr>
          <a:xfrm>
            <a:off x="2289844" y="1766325"/>
            <a:ext cx="7749505" cy="4346172"/>
            <a:chOff x="137194" y="-59300"/>
            <a:chExt cx="7749505" cy="4346172"/>
          </a:xfrm>
        </p:grpSpPr>
        <p:sp>
          <p:nvSpPr>
            <p:cNvPr id="448" name="Google Shape;448;p61"/>
            <p:cNvSpPr/>
            <p:nvPr/>
          </p:nvSpPr>
          <p:spPr>
            <a:xfrm>
              <a:off x="4870112" y="2428226"/>
              <a:ext cx="3016587" cy="1858646"/>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1"/>
            <p:cNvSpPr txBox="1"/>
            <p:nvPr/>
          </p:nvSpPr>
          <p:spPr>
            <a:xfrm>
              <a:off x="5815916" y="2933716"/>
              <a:ext cx="2029955" cy="1312328"/>
            </a:xfrm>
            <a:prstGeom prst="rect">
              <a:avLst/>
            </a:prstGeom>
            <a:noFill/>
            <a:ln>
              <a:noFill/>
            </a:ln>
          </p:spPr>
          <p:txBody>
            <a:bodyPr spcFirstLastPara="1" wrap="square" lIns="45700" tIns="45700" rIns="45700" bIns="45700" anchor="t" anchorCtr="0">
              <a:noAutofit/>
            </a:bodyPr>
            <a:lstStyle/>
            <a:p>
              <a:pPr marL="114300" marR="0" lvl="1" indent="-114300" algn="l" rtl="0">
                <a:lnSpc>
                  <a:spcPct val="90000"/>
                </a:lnSpc>
                <a:spcBef>
                  <a:spcPts val="0"/>
                </a:spcBef>
                <a:spcAft>
                  <a:spcPts val="0"/>
                </a:spcAft>
                <a:buClr>
                  <a:schemeClr val="dk1"/>
                </a:buClr>
                <a:buSzPts val="1200"/>
                <a:buFont typeface="Arial"/>
                <a:buChar char="•"/>
              </a:pPr>
              <a:r>
                <a:rPr lang="mn-MN" sz="1200" b="0" i="0" u="none" strike="noStrike" cap="none">
                  <a:solidFill>
                    <a:schemeClr val="dk1"/>
                  </a:solidFill>
                  <a:latin typeface="Arial"/>
                  <a:ea typeface="Arial"/>
                  <a:cs typeface="Arial"/>
                  <a:sym typeface="Arial"/>
                </a:rPr>
                <a:t>Боловсролд тэгш хамруулахын зэрэгцээ тэдний хөгжлийн онцлог, хэрэгцээ, шаардлагад тохирсон хэрэглэгдэхүн, орчныг бүрдүүлж, дэмжлэг үзүүлэх үйл явц.</a:t>
              </a:r>
              <a:endParaRPr sz="1200" b="0" i="0" u="none" strike="noStrike" cap="none">
                <a:solidFill>
                  <a:schemeClr val="dk1"/>
                </a:solidFill>
                <a:latin typeface="Arial"/>
                <a:ea typeface="Arial"/>
                <a:cs typeface="Arial"/>
                <a:sym typeface="Arial"/>
              </a:endParaRPr>
            </a:p>
          </p:txBody>
        </p:sp>
        <p:sp>
          <p:nvSpPr>
            <p:cNvPr id="450" name="Google Shape;450;p61"/>
            <p:cNvSpPr/>
            <p:nvPr/>
          </p:nvSpPr>
          <p:spPr>
            <a:xfrm>
              <a:off x="137194" y="2218770"/>
              <a:ext cx="3120358" cy="182300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1"/>
            <p:cNvSpPr txBox="1"/>
            <p:nvPr/>
          </p:nvSpPr>
          <p:spPr>
            <a:xfrm>
              <a:off x="177239" y="2714566"/>
              <a:ext cx="2104160" cy="1287162"/>
            </a:xfrm>
            <a:prstGeom prst="rect">
              <a:avLst/>
            </a:prstGeom>
            <a:noFill/>
            <a:ln>
              <a:noFill/>
            </a:ln>
          </p:spPr>
          <p:txBody>
            <a:bodyPr spcFirstLastPara="1" wrap="square" lIns="53325" tIns="53325" rIns="53325" bIns="53325" anchor="t" anchorCtr="0">
              <a:noAutofit/>
            </a:bodyPr>
            <a:lstStyle/>
            <a:p>
              <a:pPr marL="114300" marR="0" lvl="1" indent="-114300" algn="just" rtl="0">
                <a:lnSpc>
                  <a:spcPct val="90000"/>
                </a:lnSpc>
                <a:spcBef>
                  <a:spcPts val="0"/>
                </a:spcBef>
                <a:spcAft>
                  <a:spcPts val="0"/>
                </a:spcAft>
                <a:buClr>
                  <a:schemeClr val="dk1"/>
                </a:buClr>
                <a:buSzPts val="1400"/>
                <a:buFont typeface="Arial"/>
                <a:buChar char="•"/>
              </a:pPr>
              <a:r>
                <a:rPr lang="mn-MN" sz="1400" b="0" i="0" u="none" strike="noStrike" cap="none">
                  <a:solidFill>
                    <a:schemeClr val="dk1"/>
                  </a:solidFill>
                  <a:latin typeface="Arial"/>
                  <a:ea typeface="Arial"/>
                  <a:cs typeface="Arial"/>
                  <a:sym typeface="Arial"/>
                </a:rPr>
                <a:t>ХБХ-ний онцлог, хэрэгцээ шаардлагыг харгалзахгүйгээр боловсролын сургалтын байгууллагуудад шууд хуваарилах үйл явц</a:t>
              </a:r>
              <a:endParaRPr sz="1100" b="0" i="0" u="none" strike="noStrike" cap="none">
                <a:solidFill>
                  <a:schemeClr val="dk1"/>
                </a:solidFill>
                <a:latin typeface="Arial"/>
                <a:ea typeface="Arial"/>
                <a:cs typeface="Arial"/>
                <a:sym typeface="Arial"/>
              </a:endParaRPr>
            </a:p>
          </p:txBody>
        </p:sp>
        <p:sp>
          <p:nvSpPr>
            <p:cNvPr id="452" name="Google Shape;452;p61"/>
            <p:cNvSpPr/>
            <p:nvPr/>
          </p:nvSpPr>
          <p:spPr>
            <a:xfrm>
              <a:off x="4635697" y="-59300"/>
              <a:ext cx="3145826" cy="1351153"/>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1"/>
            <p:cNvSpPr txBox="1"/>
            <p:nvPr/>
          </p:nvSpPr>
          <p:spPr>
            <a:xfrm>
              <a:off x="5609125" y="-29620"/>
              <a:ext cx="2142718" cy="954004"/>
            </a:xfrm>
            <a:prstGeom prst="rect">
              <a:avLst/>
            </a:prstGeom>
            <a:noFill/>
            <a:ln>
              <a:noFill/>
            </a:ln>
          </p:spPr>
          <p:txBody>
            <a:bodyPr spcFirstLastPara="1" wrap="square" lIns="45700" tIns="45700" rIns="45700" bIns="45700" anchor="t" anchorCtr="0">
              <a:noAutofit/>
            </a:bodyPr>
            <a:lstStyle/>
            <a:p>
              <a:pPr marL="114300" marR="0" lvl="1" indent="-114300" algn="just" rtl="0">
                <a:lnSpc>
                  <a:spcPct val="90000"/>
                </a:lnSpc>
                <a:spcBef>
                  <a:spcPts val="0"/>
                </a:spcBef>
                <a:spcAft>
                  <a:spcPts val="0"/>
                </a:spcAft>
                <a:buClr>
                  <a:schemeClr val="dk1"/>
                </a:buClr>
                <a:buSzPts val="1200"/>
                <a:buFont typeface="Arial"/>
                <a:buChar char="•"/>
              </a:pPr>
              <a:r>
                <a:rPr lang="mn-MN" sz="1200" b="0" i="0" u="none" strike="noStrike" cap="none">
                  <a:solidFill>
                    <a:schemeClr val="dk1"/>
                  </a:solidFill>
                  <a:latin typeface="Arial"/>
                  <a:ea typeface="Arial"/>
                  <a:cs typeface="Arial"/>
                  <a:sym typeface="Arial"/>
                </a:rPr>
                <a:t>ХБХ-ийн тодорхой нэг чадвар алдагдал, эсвэл үйл ажиллагааны бэрхшээлд нь тохируулан тусгайлан бэлтгэсэн орчинд боловсрол олгох үйл явц. </a:t>
              </a:r>
              <a:endParaRPr sz="1000" b="0" i="0" u="none" strike="noStrike" cap="none">
                <a:solidFill>
                  <a:schemeClr val="dk1"/>
                </a:solidFill>
                <a:latin typeface="Arial"/>
                <a:ea typeface="Arial"/>
                <a:cs typeface="Arial"/>
                <a:sym typeface="Arial"/>
              </a:endParaRPr>
            </a:p>
          </p:txBody>
        </p:sp>
        <p:sp>
          <p:nvSpPr>
            <p:cNvPr id="454" name="Google Shape;454;p61"/>
            <p:cNvSpPr/>
            <p:nvPr/>
          </p:nvSpPr>
          <p:spPr>
            <a:xfrm>
              <a:off x="194617" y="-59300"/>
              <a:ext cx="3137628" cy="1351153"/>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1"/>
            <p:cNvSpPr txBox="1"/>
            <p:nvPr/>
          </p:nvSpPr>
          <p:spPr>
            <a:xfrm>
              <a:off x="224297" y="-29620"/>
              <a:ext cx="2136980" cy="954004"/>
            </a:xfrm>
            <a:prstGeom prst="rect">
              <a:avLst/>
            </a:prstGeom>
            <a:noFill/>
            <a:ln>
              <a:noFill/>
            </a:ln>
          </p:spPr>
          <p:txBody>
            <a:bodyPr spcFirstLastPara="1" wrap="square" lIns="53325" tIns="53325" rIns="53325" bIns="53325" anchor="t" anchorCtr="0">
              <a:noAutofit/>
            </a:bodyPr>
            <a:lstStyle/>
            <a:p>
              <a:pPr marL="114300" marR="0" lvl="1" indent="-114300" algn="just" rtl="0">
                <a:lnSpc>
                  <a:spcPct val="90000"/>
                </a:lnSpc>
                <a:spcBef>
                  <a:spcPts val="0"/>
                </a:spcBef>
                <a:spcAft>
                  <a:spcPts val="0"/>
                </a:spcAft>
                <a:buClr>
                  <a:schemeClr val="dk1"/>
                </a:buClr>
                <a:buSzPts val="1400"/>
                <a:buFont typeface="Arial"/>
                <a:buChar char="•"/>
              </a:pPr>
              <a:r>
                <a:rPr lang="mn-MN" sz="1400" b="0" i="0" u="none" strike="noStrike" cap="none">
                  <a:solidFill>
                    <a:schemeClr val="dk1"/>
                  </a:solidFill>
                  <a:latin typeface="Arial"/>
                  <a:ea typeface="Arial"/>
                  <a:cs typeface="Arial"/>
                  <a:sym typeface="Arial"/>
                </a:rPr>
                <a:t>Суралцагчийн сурч, боловсрох эрхийг шууд болон дам байдлаар хязгаарлах, үгүйсгэх үйл явц.</a:t>
              </a:r>
              <a:endParaRPr sz="1400" b="0" i="0" u="none" strike="noStrike" cap="none">
                <a:solidFill>
                  <a:schemeClr val="dk1"/>
                </a:solidFill>
                <a:latin typeface="Arial"/>
                <a:ea typeface="Arial"/>
                <a:cs typeface="Arial"/>
                <a:sym typeface="Arial"/>
              </a:endParaRPr>
            </a:p>
          </p:txBody>
        </p:sp>
        <p:sp>
          <p:nvSpPr>
            <p:cNvPr id="456" name="Google Shape;456;p61"/>
            <p:cNvSpPr/>
            <p:nvPr/>
          </p:nvSpPr>
          <p:spPr>
            <a:xfrm>
              <a:off x="2094823" y="289388"/>
              <a:ext cx="1828279" cy="182827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1"/>
            <p:cNvSpPr txBox="1"/>
            <p:nvPr/>
          </p:nvSpPr>
          <p:spPr>
            <a:xfrm>
              <a:off x="2630314" y="824879"/>
              <a:ext cx="1292788" cy="129278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mn-MN" sz="1600" b="0" i="0" u="none" strike="noStrike" cap="none">
                  <a:solidFill>
                    <a:schemeClr val="lt1"/>
                  </a:solidFill>
                  <a:latin typeface="Arial"/>
                  <a:ea typeface="Arial"/>
                  <a:cs typeface="Arial"/>
                  <a:sym typeface="Arial"/>
                </a:rPr>
                <a:t>Гадуурхах</a:t>
              </a:r>
              <a:endParaRPr sz="1600" b="0" i="0" u="none" strike="noStrike" cap="none">
                <a:solidFill>
                  <a:schemeClr val="lt1"/>
                </a:solidFill>
                <a:latin typeface="Arial"/>
                <a:ea typeface="Arial"/>
                <a:cs typeface="Arial"/>
                <a:sym typeface="Arial"/>
              </a:endParaRPr>
            </a:p>
          </p:txBody>
        </p:sp>
        <p:sp>
          <p:nvSpPr>
            <p:cNvPr id="458" name="Google Shape;458;p61"/>
            <p:cNvSpPr/>
            <p:nvPr/>
          </p:nvSpPr>
          <p:spPr>
            <a:xfrm rot="5400000">
              <a:off x="3985573" y="305166"/>
              <a:ext cx="1828279" cy="182827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1"/>
            <p:cNvSpPr txBox="1"/>
            <p:nvPr/>
          </p:nvSpPr>
          <p:spPr>
            <a:xfrm>
              <a:off x="3985573" y="840657"/>
              <a:ext cx="1292788" cy="129278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mn-MN" sz="1600" b="0" i="0" u="none" strike="noStrike" cap="none">
                  <a:solidFill>
                    <a:schemeClr val="lt1"/>
                  </a:solidFill>
                  <a:latin typeface="Arial"/>
                  <a:ea typeface="Arial"/>
                  <a:cs typeface="Arial"/>
                  <a:sym typeface="Arial"/>
                </a:rPr>
                <a:t>Тусгаарлах</a:t>
              </a:r>
              <a:endParaRPr sz="1600" b="0" i="0" u="none" strike="noStrike" cap="none">
                <a:solidFill>
                  <a:schemeClr val="lt1"/>
                </a:solidFill>
                <a:latin typeface="Arial"/>
                <a:ea typeface="Arial"/>
                <a:cs typeface="Arial"/>
                <a:sym typeface="Arial"/>
              </a:endParaRPr>
            </a:p>
          </p:txBody>
        </p:sp>
        <p:sp>
          <p:nvSpPr>
            <p:cNvPr id="460" name="Google Shape;460;p61"/>
            <p:cNvSpPr/>
            <p:nvPr/>
          </p:nvSpPr>
          <p:spPr>
            <a:xfrm rot="10800000">
              <a:off x="3985573" y="2217892"/>
              <a:ext cx="1828279" cy="182827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1"/>
            <p:cNvSpPr txBox="1"/>
            <p:nvPr/>
          </p:nvSpPr>
          <p:spPr>
            <a:xfrm>
              <a:off x="3985573" y="2217892"/>
              <a:ext cx="1292788" cy="129278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mn-MN" sz="1600" b="0" i="0" u="none" strike="noStrike" cap="none">
                  <a:solidFill>
                    <a:schemeClr val="lt1"/>
                  </a:solidFill>
                  <a:latin typeface="Arial"/>
                  <a:ea typeface="Arial"/>
                  <a:cs typeface="Arial"/>
                  <a:sym typeface="Arial"/>
                </a:rPr>
                <a:t>Тэгш хамруулах</a:t>
              </a:r>
              <a:endParaRPr sz="1600" b="0" i="0" u="none" strike="noStrike" cap="none">
                <a:solidFill>
                  <a:schemeClr val="lt1"/>
                </a:solidFill>
                <a:latin typeface="Arial"/>
                <a:ea typeface="Arial"/>
                <a:cs typeface="Arial"/>
                <a:sym typeface="Arial"/>
              </a:endParaRPr>
            </a:p>
          </p:txBody>
        </p:sp>
        <p:sp>
          <p:nvSpPr>
            <p:cNvPr id="462" name="Google Shape;462;p61"/>
            <p:cNvSpPr/>
            <p:nvPr/>
          </p:nvSpPr>
          <p:spPr>
            <a:xfrm rot="-5400000">
              <a:off x="2094823" y="2211877"/>
              <a:ext cx="1828279" cy="182827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1"/>
            <p:cNvSpPr txBox="1"/>
            <p:nvPr/>
          </p:nvSpPr>
          <p:spPr>
            <a:xfrm>
              <a:off x="2630314" y="2211877"/>
              <a:ext cx="1292788" cy="129278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mn-MN" sz="1600" b="0" i="0" u="none" strike="noStrike" cap="none">
                  <a:solidFill>
                    <a:schemeClr val="lt1"/>
                  </a:solidFill>
                  <a:latin typeface="Arial"/>
                  <a:ea typeface="Arial"/>
                  <a:cs typeface="Arial"/>
                  <a:sym typeface="Arial"/>
                </a:rPr>
                <a:t>Нэгтгэх</a:t>
              </a:r>
              <a:endParaRPr sz="1600" b="0" i="0" u="none" strike="noStrike" cap="none">
                <a:solidFill>
                  <a:schemeClr val="lt1"/>
                </a:solidFill>
                <a:latin typeface="Arial"/>
                <a:ea typeface="Arial"/>
                <a:cs typeface="Arial"/>
                <a:sym typeface="Arial"/>
              </a:endParaRPr>
            </a:p>
          </p:txBody>
        </p:sp>
        <p:sp>
          <p:nvSpPr>
            <p:cNvPr id="464" name="Google Shape;464;p61"/>
            <p:cNvSpPr/>
            <p:nvPr/>
          </p:nvSpPr>
          <p:spPr>
            <a:xfrm>
              <a:off x="3627729" y="1795657"/>
              <a:ext cx="631241" cy="548905"/>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A8A9B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1"/>
            <p:cNvSpPr/>
            <p:nvPr/>
          </p:nvSpPr>
          <p:spPr>
            <a:xfrm rot="10800000">
              <a:off x="3627729" y="2006774"/>
              <a:ext cx="631241" cy="548905"/>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A8A9B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2"/>
          <p:cNvSpPr txBox="1">
            <a:spLocks noGrp="1"/>
          </p:cNvSpPr>
          <p:nvPr>
            <p:ph type="ctrTitle"/>
          </p:nvPr>
        </p:nvSpPr>
        <p:spPr>
          <a:xfrm>
            <a:off x="2438400" y="228601"/>
            <a:ext cx="6934200" cy="1219199"/>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ct val="181818"/>
              <a:buFont typeface="Arial"/>
              <a:buNone/>
            </a:pPr>
            <a:r>
              <a:rPr lang="mn-MN">
                <a:solidFill>
                  <a:schemeClr val="dk2"/>
                </a:solidFill>
              </a:rPr>
              <a:t>“</a:t>
            </a:r>
            <a:r>
              <a:rPr lang="mn-MN" sz="2200">
                <a:solidFill>
                  <a:schemeClr val="dk2"/>
                </a:solidFill>
              </a:rPr>
              <a:t>Ганцаарчилсан сургалтын төлөвлөгөөний үлгэрчилсэн загвар”, “Ганцаарчилсан сургалтын төлөвлөгөө боловсруулах аргачлал”</a:t>
            </a:r>
            <a:r>
              <a:rPr lang="mn-MN" sz="2200"/>
              <a:t>р</a:t>
            </a:r>
            <a:endParaRPr sz="2200"/>
          </a:p>
        </p:txBody>
      </p:sp>
      <p:sp>
        <p:nvSpPr>
          <p:cNvPr id="471" name="Google Shape;471;p62"/>
          <p:cNvSpPr txBox="1">
            <a:spLocks noGrp="1"/>
          </p:cNvSpPr>
          <p:nvPr>
            <p:ph type="subTitle" idx="1"/>
          </p:nvPr>
        </p:nvSpPr>
        <p:spPr>
          <a:xfrm>
            <a:off x="3505200" y="1752600"/>
            <a:ext cx="8331200" cy="4724399"/>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2400"/>
              <a:buFont typeface="Arial"/>
              <a:buChar char="•"/>
            </a:pPr>
            <a:r>
              <a:rPr lang="mn-MN" sz="2400" i="0">
                <a:solidFill>
                  <a:schemeClr val="lt1"/>
                </a:solidFill>
              </a:rPr>
              <a:t>Боловсрол, соёл, шинжлэх ухаан, спортын сайдын 2018 оны А/155 дугаар тушаалаар </a:t>
            </a:r>
            <a:r>
              <a:rPr lang="mn-MN" sz="2400">
                <a:solidFill>
                  <a:schemeClr val="lt1"/>
                </a:solidFill>
              </a:rPr>
              <a:t>“ </a:t>
            </a:r>
            <a:r>
              <a:rPr lang="mn-MN" sz="2400" i="0">
                <a:solidFill>
                  <a:schemeClr val="lt1"/>
                </a:solidFill>
              </a:rPr>
              <a:t>Ганцаарчилсан сургалтын төлөвлөгөөний үлгэрчилсэн загвар”, “Ганцаарчилсан сургалтын төлөвлөгөө боловсруулах аргачлал” батлагдсан.</a:t>
            </a:r>
            <a:endParaRPr/>
          </a:p>
          <a:p>
            <a:pPr marL="457200" lvl="0" indent="-457200" algn="just" rtl="0">
              <a:spcBef>
                <a:spcPts val="480"/>
              </a:spcBef>
              <a:spcAft>
                <a:spcPts val="0"/>
              </a:spcAft>
              <a:buSzPts val="2400"/>
              <a:buFont typeface="Arial"/>
              <a:buAutoNum type="arabicPeriod"/>
            </a:pPr>
            <a:r>
              <a:rPr lang="mn-MN" sz="2400" i="0">
                <a:solidFill>
                  <a:schemeClr val="lt1"/>
                </a:solidFill>
                <a:latin typeface="Arial"/>
                <a:ea typeface="Arial"/>
                <a:cs typeface="Arial"/>
                <a:sym typeface="Arial"/>
              </a:rPr>
              <a:t>Тус төлөвлөгөө нь хөгжлийн бэрхшээлтэй хүүхэд бүрийн онцлог хэрэгцээнд нийцсэн урт, богино хугацааны зорилт, сургалтын агуулга, багшийн дэмжлэг, арга зүйн төлөвлөлт, хэрэгжилт, үнэлгээ, дүгнэлтийг хэрхэн хийх аргачлалыг тусгасан.</a:t>
            </a:r>
            <a:endParaRPr sz="2400" i="0">
              <a:solidFill>
                <a:schemeClr val="lt1"/>
              </a:solidFill>
              <a:latin typeface="Arial"/>
              <a:ea typeface="Arial"/>
              <a:cs typeface="Arial"/>
              <a:sym typeface="Arial"/>
            </a:endParaRPr>
          </a:p>
        </p:txBody>
      </p:sp>
      <p:pic>
        <p:nvPicPr>
          <p:cNvPr id="472" name="Google Shape;472;p62"/>
          <p:cNvPicPr preferRelativeResize="0"/>
          <p:nvPr/>
        </p:nvPicPr>
        <p:blipFill rotWithShape="1">
          <a:blip r:embed="rId3">
            <a:alphaModFix/>
          </a:blip>
          <a:srcRect/>
          <a:stretch/>
        </p:blipFill>
        <p:spPr>
          <a:xfrm>
            <a:off x="457200" y="457198"/>
            <a:ext cx="1981200" cy="762002"/>
          </a:xfrm>
          <a:prstGeom prst="rect">
            <a:avLst/>
          </a:prstGeom>
          <a:noFill/>
          <a:ln>
            <a:noFill/>
          </a:ln>
        </p:spPr>
      </p:pic>
      <p:pic>
        <p:nvPicPr>
          <p:cNvPr id="473" name="Google Shape;473;p62"/>
          <p:cNvPicPr preferRelativeResize="0"/>
          <p:nvPr/>
        </p:nvPicPr>
        <p:blipFill rotWithShape="1">
          <a:blip r:embed="rId4">
            <a:alphaModFix/>
          </a:blip>
          <a:srcRect/>
          <a:stretch/>
        </p:blipFill>
        <p:spPr>
          <a:xfrm>
            <a:off x="76200" y="1905001"/>
            <a:ext cx="3200399" cy="47243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3"/>
          <p:cNvSpPr txBox="1">
            <a:spLocks noGrp="1"/>
          </p:cNvSpPr>
          <p:nvPr>
            <p:ph type="ctrTitle"/>
          </p:nvPr>
        </p:nvSpPr>
        <p:spPr>
          <a:xfrm>
            <a:off x="2438400" y="228601"/>
            <a:ext cx="6934200" cy="1219199"/>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ct val="181818"/>
              <a:buFont typeface="Arial"/>
              <a:buNone/>
            </a:pPr>
            <a:r>
              <a:rPr lang="mn-MN">
                <a:solidFill>
                  <a:schemeClr val="dk2"/>
                </a:solidFill>
              </a:rPr>
              <a:t>“</a:t>
            </a:r>
            <a:r>
              <a:rPr lang="mn-MN" sz="2200">
                <a:solidFill>
                  <a:schemeClr val="dk2"/>
                </a:solidFill>
              </a:rPr>
              <a:t>Ганцаарчилсан сургалтын төлөвлөгөөний үлгэрчилсэн загвар”, “Ганцаарчилсан сургалтын төлөвлөгөө боловсруулах аргачлал”</a:t>
            </a:r>
            <a:r>
              <a:rPr lang="mn-MN" sz="2200"/>
              <a:t>р</a:t>
            </a:r>
            <a:endParaRPr sz="2200"/>
          </a:p>
        </p:txBody>
      </p:sp>
      <p:pic>
        <p:nvPicPr>
          <p:cNvPr id="479" name="Google Shape;479;p63"/>
          <p:cNvPicPr preferRelativeResize="0"/>
          <p:nvPr/>
        </p:nvPicPr>
        <p:blipFill rotWithShape="1">
          <a:blip r:embed="rId3">
            <a:alphaModFix/>
          </a:blip>
          <a:srcRect/>
          <a:stretch/>
        </p:blipFill>
        <p:spPr>
          <a:xfrm>
            <a:off x="457200" y="457198"/>
            <a:ext cx="1981200" cy="762002"/>
          </a:xfrm>
          <a:prstGeom prst="rect">
            <a:avLst/>
          </a:prstGeom>
          <a:noFill/>
          <a:ln>
            <a:noFill/>
          </a:ln>
        </p:spPr>
      </p:pic>
      <p:sp>
        <p:nvSpPr>
          <p:cNvPr id="480" name="Google Shape;480;p63"/>
          <p:cNvSpPr txBox="1"/>
          <p:nvPr/>
        </p:nvSpPr>
        <p:spPr>
          <a:xfrm>
            <a:off x="838200" y="1979627"/>
            <a:ext cx="3733800" cy="4351338"/>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spcBef>
                <a:spcPts val="0"/>
              </a:spcBef>
              <a:spcAft>
                <a:spcPts val="0"/>
              </a:spcAft>
              <a:buClr>
                <a:schemeClr val="dk2"/>
              </a:buClr>
              <a:buSzPct val="100000"/>
              <a:buFont typeface="Noto Sans Symbols"/>
              <a:buNone/>
            </a:pPr>
            <a:r>
              <a:rPr lang="mn-MN" sz="2000" b="0" i="1" u="none" strike="noStrike" cap="none">
                <a:solidFill>
                  <a:schemeClr val="lt1"/>
                </a:solidFill>
                <a:latin typeface="Arial"/>
                <a:ea typeface="Arial"/>
                <a:cs typeface="Arial"/>
                <a:sym typeface="Arial"/>
              </a:rPr>
              <a:t>Ганцаарчилсан сургалтын төлөвлөгөө</a:t>
            </a:r>
            <a:endParaRPr/>
          </a:p>
          <a:p>
            <a:pPr marL="0" marR="0" lvl="0" indent="0" algn="l" rtl="0">
              <a:spcBef>
                <a:spcPts val="340"/>
              </a:spcBef>
              <a:spcAft>
                <a:spcPts val="0"/>
              </a:spcAft>
              <a:buClr>
                <a:schemeClr val="dk2"/>
              </a:buClr>
              <a:buSzPct val="100000"/>
              <a:buFont typeface="Noto Sans Symbols"/>
              <a:buNone/>
            </a:pPr>
            <a:endParaRPr sz="2000" b="0" i="1" u="none" strike="noStrike" cap="none">
              <a:solidFill>
                <a:schemeClr val="lt1"/>
              </a:solidFill>
              <a:latin typeface="Arial"/>
              <a:ea typeface="Arial"/>
              <a:cs typeface="Arial"/>
              <a:sym typeface="Arial"/>
            </a:endParaRPr>
          </a:p>
          <a:p>
            <a:pPr marL="0" marR="0" lvl="0" indent="0" algn="l" rtl="0">
              <a:spcBef>
                <a:spcPts val="340"/>
              </a:spcBef>
              <a:spcAft>
                <a:spcPts val="0"/>
              </a:spcAft>
              <a:buClr>
                <a:schemeClr val="dk2"/>
              </a:buClr>
              <a:buSzPct val="100000"/>
              <a:buFont typeface="Noto Sans Symbols"/>
              <a:buNone/>
            </a:pPr>
            <a:r>
              <a:rPr lang="mn-MN" sz="2000" b="0" i="1" u="none" strike="noStrike" cap="none">
                <a:solidFill>
                  <a:schemeClr val="lt1"/>
                </a:solidFill>
                <a:latin typeface="Arial"/>
                <a:ea typeface="Arial"/>
                <a:cs typeface="Arial"/>
                <a:sym typeface="Arial"/>
              </a:rPr>
              <a:t>Хүүхэд төвтэй </a:t>
            </a:r>
            <a:endParaRPr/>
          </a:p>
          <a:p>
            <a:pPr marL="0" marR="0" lvl="0" indent="0" algn="l" rtl="0">
              <a:spcBef>
                <a:spcPts val="340"/>
              </a:spcBef>
              <a:spcAft>
                <a:spcPts val="0"/>
              </a:spcAft>
              <a:buClr>
                <a:schemeClr val="dk2"/>
              </a:buClr>
              <a:buSzPct val="100000"/>
              <a:buFont typeface="Noto Sans Symbols"/>
              <a:buNone/>
            </a:pPr>
            <a:r>
              <a:rPr lang="mn-MN" sz="2000" b="0" i="1" u="none" strike="noStrike" cap="none">
                <a:solidFill>
                  <a:schemeClr val="lt1"/>
                </a:solidFill>
                <a:latin typeface="Arial"/>
                <a:ea typeface="Arial"/>
                <a:cs typeface="Arial"/>
                <a:sym typeface="Arial"/>
              </a:rPr>
              <a:t>Эцэг, эх оролцоно. </a:t>
            </a:r>
            <a:endParaRPr/>
          </a:p>
          <a:p>
            <a:pPr marL="0" marR="0" lvl="0" indent="0" algn="l" rtl="0">
              <a:spcBef>
                <a:spcPts val="340"/>
              </a:spcBef>
              <a:spcAft>
                <a:spcPts val="0"/>
              </a:spcAft>
              <a:buClr>
                <a:schemeClr val="dk2"/>
              </a:buClr>
              <a:buSzPct val="100000"/>
              <a:buFont typeface="Noto Sans Symbols"/>
              <a:buNone/>
            </a:pPr>
            <a:r>
              <a:rPr lang="mn-MN" sz="2000" b="0" i="1" u="none" strike="noStrike" cap="none">
                <a:solidFill>
                  <a:schemeClr val="lt1"/>
                </a:solidFill>
                <a:latin typeface="Arial"/>
                <a:ea typeface="Arial"/>
                <a:cs typeface="Arial"/>
                <a:sym typeface="Arial"/>
              </a:rPr>
              <a:t>Тусгай хэрэгцээт боловсролын үйлчилгээ үзүүлэх</a:t>
            </a:r>
            <a:endParaRPr/>
          </a:p>
          <a:p>
            <a:pPr marL="0" marR="0" lvl="0" indent="0" algn="l" rtl="0">
              <a:spcBef>
                <a:spcPts val="340"/>
              </a:spcBef>
              <a:spcAft>
                <a:spcPts val="0"/>
              </a:spcAft>
              <a:buClr>
                <a:schemeClr val="dk2"/>
              </a:buClr>
              <a:buSzPct val="100000"/>
              <a:buFont typeface="Noto Sans Symbols"/>
              <a:buNone/>
            </a:pPr>
            <a:r>
              <a:rPr lang="mn-MN" sz="2000" b="0" i="1" u="none" strike="noStrike" cap="none">
                <a:solidFill>
                  <a:schemeClr val="lt1"/>
                </a:solidFill>
                <a:latin typeface="Arial"/>
                <a:ea typeface="Arial"/>
                <a:cs typeface="Arial"/>
                <a:sym typeface="Arial"/>
              </a:rPr>
              <a:t>Тусгайлсан сургалтын хөтөлбөр, төлөвлөгөө, үнэлгээ хэрэглэх</a:t>
            </a:r>
            <a:endParaRPr/>
          </a:p>
          <a:p>
            <a:pPr marL="0" marR="0" lvl="0" indent="0" algn="l" rtl="0">
              <a:spcBef>
                <a:spcPts val="340"/>
              </a:spcBef>
              <a:spcAft>
                <a:spcPts val="0"/>
              </a:spcAft>
              <a:buClr>
                <a:schemeClr val="dk2"/>
              </a:buClr>
              <a:buSzPct val="100000"/>
              <a:buFont typeface="Noto Sans Symbols"/>
              <a:buNone/>
            </a:pPr>
            <a:r>
              <a:rPr lang="mn-MN" sz="2000" b="0" i="1" u="none" strike="noStrike" cap="none">
                <a:solidFill>
                  <a:schemeClr val="lt1"/>
                </a:solidFill>
                <a:latin typeface="Arial"/>
                <a:ea typeface="Arial"/>
                <a:cs typeface="Arial"/>
                <a:sym typeface="Arial"/>
              </a:rPr>
              <a:t>Хувь хүний давуу тал, чадамжид тулгуурлах</a:t>
            </a:r>
            <a:endParaRPr/>
          </a:p>
          <a:p>
            <a:pPr marL="0" marR="0" lvl="0" indent="0" algn="l" rtl="0">
              <a:spcBef>
                <a:spcPts val="340"/>
              </a:spcBef>
              <a:spcAft>
                <a:spcPts val="0"/>
              </a:spcAft>
              <a:buClr>
                <a:schemeClr val="dk2"/>
              </a:buClr>
              <a:buSzPct val="100000"/>
              <a:buFont typeface="Noto Sans Symbols"/>
              <a:buNone/>
            </a:pPr>
            <a:r>
              <a:rPr lang="mn-MN" sz="2000" b="0" i="1" u="none" strike="noStrike" cap="none">
                <a:solidFill>
                  <a:schemeClr val="lt1"/>
                </a:solidFill>
                <a:latin typeface="Arial"/>
                <a:ea typeface="Arial"/>
                <a:cs typeface="Arial"/>
                <a:sym typeface="Arial"/>
              </a:rPr>
              <a:t>Нийгмийн иргэн болох, аж төрөх ухаан, амьдралд бэлтгэх зорилго агуулах</a:t>
            </a:r>
            <a:endParaRPr/>
          </a:p>
          <a:p>
            <a:pPr marL="0" marR="0" lvl="0" indent="0" algn="l" rtl="0">
              <a:spcBef>
                <a:spcPts val="340"/>
              </a:spcBef>
              <a:spcAft>
                <a:spcPts val="0"/>
              </a:spcAft>
              <a:buClr>
                <a:schemeClr val="dk2"/>
              </a:buClr>
              <a:buSzPct val="100000"/>
              <a:buFont typeface="Noto Sans Symbols"/>
              <a:buNone/>
            </a:pPr>
            <a:r>
              <a:rPr lang="mn-MN" sz="2000" b="0" i="1" u="none" strike="noStrike" cap="none">
                <a:solidFill>
                  <a:schemeClr val="lt1"/>
                </a:solidFill>
                <a:latin typeface="Arial"/>
                <a:ea typeface="Arial"/>
                <a:cs typeface="Arial"/>
                <a:sym typeface="Arial"/>
              </a:rPr>
              <a:t>Тохирох хэрэглэгдэхүүн, орчинг бий болгох</a:t>
            </a:r>
            <a:endParaRPr/>
          </a:p>
          <a:p>
            <a:pPr marL="0" marR="0" lvl="0" indent="0" algn="l" rtl="0">
              <a:spcBef>
                <a:spcPts val="340"/>
              </a:spcBef>
              <a:spcAft>
                <a:spcPts val="0"/>
              </a:spcAft>
              <a:buClr>
                <a:schemeClr val="dk2"/>
              </a:buClr>
              <a:buSzPct val="100000"/>
              <a:buFont typeface="Noto Sans Symbols"/>
              <a:buNone/>
            </a:pPr>
            <a:r>
              <a:rPr lang="mn-MN" sz="2000" b="0" i="1" u="none" strike="noStrike" cap="none">
                <a:solidFill>
                  <a:schemeClr val="lt1"/>
                </a:solidFill>
                <a:latin typeface="Arial"/>
                <a:ea typeface="Arial"/>
                <a:cs typeface="Arial"/>
                <a:sym typeface="Arial"/>
              </a:rPr>
              <a:t>Хөгжлийн ахиц, дэвшлийг үнэлэх</a:t>
            </a:r>
            <a:endParaRPr sz="2000" b="0" i="1" u="none" strike="noStrike" cap="none">
              <a:solidFill>
                <a:schemeClr val="lt1"/>
              </a:solidFill>
              <a:latin typeface="Arial"/>
              <a:ea typeface="Arial"/>
              <a:cs typeface="Arial"/>
              <a:sym typeface="Arial"/>
            </a:endParaRPr>
          </a:p>
        </p:txBody>
      </p:sp>
      <p:pic>
        <p:nvPicPr>
          <p:cNvPr id="481" name="Google Shape;481;p63"/>
          <p:cNvPicPr preferRelativeResize="0"/>
          <p:nvPr/>
        </p:nvPicPr>
        <p:blipFill rotWithShape="1">
          <a:blip r:embed="rId4">
            <a:alphaModFix/>
          </a:blip>
          <a:srcRect t="9716"/>
          <a:stretch/>
        </p:blipFill>
        <p:spPr>
          <a:xfrm>
            <a:off x="5257800" y="1840721"/>
            <a:ext cx="5314950" cy="462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4"/>
          <p:cNvSpPr txBox="1">
            <a:spLocks noGrp="1"/>
          </p:cNvSpPr>
          <p:nvPr>
            <p:ph type="ctrTitle"/>
          </p:nvPr>
        </p:nvSpPr>
        <p:spPr>
          <a:xfrm>
            <a:off x="2514600" y="228601"/>
            <a:ext cx="6858000" cy="1219199"/>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2400"/>
              <a:buFont typeface="Arial"/>
              <a:buNone/>
            </a:pPr>
            <a:r>
              <a:rPr lang="mn-MN" sz="2400">
                <a:solidFill>
                  <a:schemeClr val="dk2"/>
                </a:solidFill>
              </a:rPr>
              <a:t>“Хөгжлийн бэрхшээлтэй хүүхдийг ерөнхий боловсролын сургуульд тэгш хамран сургах журам”</a:t>
            </a:r>
            <a:endParaRPr sz="2400">
              <a:solidFill>
                <a:schemeClr val="dk2"/>
              </a:solidFill>
            </a:endParaRPr>
          </a:p>
        </p:txBody>
      </p:sp>
      <p:sp>
        <p:nvSpPr>
          <p:cNvPr id="487" name="Google Shape;487;p64"/>
          <p:cNvSpPr txBox="1">
            <a:spLocks noGrp="1"/>
          </p:cNvSpPr>
          <p:nvPr>
            <p:ph type="subTitle" idx="1"/>
          </p:nvPr>
        </p:nvSpPr>
        <p:spPr>
          <a:xfrm>
            <a:off x="3505200" y="1752600"/>
            <a:ext cx="8178800" cy="48767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mn-MN" sz="2400">
                <a:solidFill>
                  <a:schemeClr val="lt1"/>
                </a:solidFill>
                <a:latin typeface="Arial"/>
                <a:ea typeface="Arial"/>
                <a:cs typeface="Arial"/>
                <a:sym typeface="Arial"/>
              </a:rPr>
              <a:t>БСШУС-ын сайдын А/292 тоот тушаалаар  “Хөгжлийн бэрхшээлтэй хүүхдийг ерөнхий боловсролын сургуульд тэгш хамран сургах журам” батлагдсан.</a:t>
            </a:r>
            <a:endParaRPr/>
          </a:p>
          <a:p>
            <a:pPr marL="0" lvl="0" indent="0" algn="l" rtl="0">
              <a:spcBef>
                <a:spcPts val="480"/>
              </a:spcBef>
              <a:spcAft>
                <a:spcPts val="0"/>
              </a:spcAft>
              <a:buSzPts val="2400"/>
              <a:buNone/>
            </a:pPr>
            <a:r>
              <a:rPr lang="mn-MN" sz="2400">
                <a:solidFill>
                  <a:schemeClr val="lt1"/>
                </a:solidFill>
                <a:latin typeface="Arial"/>
                <a:ea typeface="Arial"/>
                <a:cs typeface="Arial"/>
                <a:sym typeface="Arial"/>
              </a:rPr>
              <a:t>“Хөгжлийн бэрхшээлтэй хүүхдийг ерөнхий боловсролын сургуульд тэгш хамран сургах журам” нь хөгжлийн бэрхшээлтэй хүүхдийг  ердийн хэв шинжтэй ерөнхий боловсролын сургуульд суралцахад сургалтыг хэрхэн зохион байгуулах , дэмжлэгийг хэрхэн үзүүлэх талаар зохицуулсан.</a:t>
            </a:r>
            <a:endParaRPr sz="2400">
              <a:solidFill>
                <a:schemeClr val="lt1"/>
              </a:solidFill>
            </a:endParaRPr>
          </a:p>
        </p:txBody>
      </p:sp>
      <p:pic>
        <p:nvPicPr>
          <p:cNvPr id="488" name="Google Shape;488;p64"/>
          <p:cNvPicPr preferRelativeResize="0"/>
          <p:nvPr/>
        </p:nvPicPr>
        <p:blipFill rotWithShape="1">
          <a:blip r:embed="rId3">
            <a:alphaModFix/>
          </a:blip>
          <a:srcRect/>
          <a:stretch/>
        </p:blipFill>
        <p:spPr>
          <a:xfrm>
            <a:off x="304800" y="457200"/>
            <a:ext cx="2362200" cy="838200"/>
          </a:xfrm>
          <a:prstGeom prst="rect">
            <a:avLst/>
          </a:prstGeom>
          <a:noFill/>
          <a:ln>
            <a:noFill/>
          </a:ln>
        </p:spPr>
      </p:pic>
      <p:pic>
        <p:nvPicPr>
          <p:cNvPr id="489" name="Google Shape;489;p64"/>
          <p:cNvPicPr preferRelativeResize="0"/>
          <p:nvPr/>
        </p:nvPicPr>
        <p:blipFill rotWithShape="1">
          <a:blip r:embed="rId4">
            <a:alphaModFix/>
          </a:blip>
          <a:srcRect/>
          <a:stretch/>
        </p:blipFill>
        <p:spPr>
          <a:xfrm>
            <a:off x="76200" y="1752600"/>
            <a:ext cx="3352800" cy="480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5"/>
          <p:cNvSpPr txBox="1"/>
          <p:nvPr/>
        </p:nvSpPr>
        <p:spPr>
          <a:xfrm>
            <a:off x="2514600" y="0"/>
            <a:ext cx="6858000" cy="1371601"/>
          </a:xfrm>
          <a:prstGeom prst="rect">
            <a:avLst/>
          </a:prstGeom>
          <a:solidFill>
            <a:schemeClr val="lt1"/>
          </a:solidFill>
          <a:ln>
            <a:noFill/>
          </a:ln>
        </p:spPr>
        <p:txBody>
          <a:bodyPr spcFirstLastPara="1" wrap="square" lIns="91425" tIns="45700" rIns="91425" bIns="45700" anchor="b" anchorCtr="0">
            <a:normAutofit fontScale="82500" lnSpcReduction="20000"/>
          </a:bodyPr>
          <a:lstStyle/>
          <a:p>
            <a:pPr marL="0" marR="0" lvl="0" indent="0" algn="ctr" rtl="0">
              <a:spcBef>
                <a:spcPts val="0"/>
              </a:spcBef>
              <a:spcAft>
                <a:spcPts val="0"/>
              </a:spcAft>
              <a:buClr>
                <a:srgbClr val="002A7E"/>
              </a:buClr>
              <a:buSzPct val="100000"/>
              <a:buFont typeface="Arial"/>
              <a:buNone/>
            </a:pPr>
            <a:r>
              <a:rPr lang="mn-MN" sz="4000" b="1" i="0" u="none" strike="noStrike" cap="none">
                <a:solidFill>
                  <a:srgbClr val="002A7E"/>
                </a:solidFill>
                <a:latin typeface="Arial"/>
                <a:ea typeface="Arial"/>
                <a:cs typeface="Arial"/>
                <a:sym typeface="Arial"/>
              </a:rPr>
              <a:t/>
            </a:r>
            <a:br>
              <a:rPr lang="mn-MN" sz="4000" b="1" i="0" u="none" strike="noStrike" cap="none">
                <a:solidFill>
                  <a:srgbClr val="002A7E"/>
                </a:solidFill>
                <a:latin typeface="Arial"/>
                <a:ea typeface="Arial"/>
                <a:cs typeface="Arial"/>
                <a:sym typeface="Arial"/>
              </a:rPr>
            </a:br>
            <a:r>
              <a:rPr lang="mn-MN" sz="2700" b="1" i="0" u="none" strike="noStrike" cap="none">
                <a:solidFill>
                  <a:srgbClr val="002A7E"/>
                </a:solidFill>
                <a:latin typeface="Times New Roman"/>
                <a:ea typeface="Times New Roman"/>
                <a:cs typeface="Times New Roman"/>
                <a:sym typeface="Times New Roman"/>
              </a:rPr>
              <a:t>Монгол Улсын Засгийн газрын 2020 оны 06 дугаар сарын 01-ний өдрийн “Журамд нэмэлт оруулах тухай” 208 дугаар тогтоол</a:t>
            </a:r>
            <a:endParaRPr sz="2700" b="1" i="0" u="none" strike="noStrike" cap="none">
              <a:solidFill>
                <a:srgbClr val="002A7E"/>
              </a:solidFill>
              <a:latin typeface="Times New Roman"/>
              <a:ea typeface="Times New Roman"/>
              <a:cs typeface="Times New Roman"/>
              <a:sym typeface="Times New Roman"/>
            </a:endParaRPr>
          </a:p>
        </p:txBody>
      </p:sp>
      <p:pic>
        <p:nvPicPr>
          <p:cNvPr id="496" name="Google Shape;496;p65"/>
          <p:cNvPicPr preferRelativeResize="0"/>
          <p:nvPr/>
        </p:nvPicPr>
        <p:blipFill rotWithShape="1">
          <a:blip r:embed="rId3">
            <a:alphaModFix/>
          </a:blip>
          <a:srcRect/>
          <a:stretch/>
        </p:blipFill>
        <p:spPr>
          <a:xfrm>
            <a:off x="38505" y="1835074"/>
            <a:ext cx="3619095" cy="4901845"/>
          </a:xfrm>
          <a:prstGeom prst="rect">
            <a:avLst/>
          </a:prstGeom>
          <a:noFill/>
          <a:ln>
            <a:noFill/>
          </a:ln>
        </p:spPr>
      </p:pic>
      <p:sp>
        <p:nvSpPr>
          <p:cNvPr id="497" name="Google Shape;497;p65"/>
          <p:cNvSpPr txBox="1">
            <a:spLocks noGrp="1"/>
          </p:cNvSpPr>
          <p:nvPr>
            <p:ph type="subTitle" idx="1"/>
          </p:nvPr>
        </p:nvSpPr>
        <p:spPr>
          <a:xfrm>
            <a:off x="3810000" y="1828448"/>
            <a:ext cx="8229600" cy="490184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lt1"/>
              </a:buClr>
              <a:buSzPts val="2000"/>
              <a:buNone/>
            </a:pPr>
            <a:r>
              <a:rPr lang="mn-MN" i="0">
                <a:solidFill>
                  <a:schemeClr val="lt1"/>
                </a:solidFill>
              </a:rPr>
              <a:t>Ердийн цэцэрлэг, ерөнхий боловсролын сургуульд хөгжлийн бэрхшээлтэй хүүхэдтэй  ажиллаж буй багшид </a:t>
            </a:r>
            <a:r>
              <a:rPr lang="mn-MN" sz="2000" i="0">
                <a:solidFill>
                  <a:schemeClr val="lt1"/>
                </a:solidFill>
              </a:rPr>
              <a:t>үндсэн цалингийн 10 хувийн </a:t>
            </a:r>
            <a:r>
              <a:rPr lang="mn-MN" i="0">
                <a:solidFill>
                  <a:schemeClr val="lt1"/>
                </a:solidFill>
              </a:rPr>
              <a:t>нэмэгдэл хөлс олгохоор шийдвэрлэлээ. Ач холбогдол:</a:t>
            </a:r>
            <a:endParaRPr i="0">
              <a:solidFill>
                <a:schemeClr val="lt1"/>
              </a:solidFill>
            </a:endParaRPr>
          </a:p>
          <a:p>
            <a:pPr marL="342900" lvl="0" indent="-342900" algn="just" rtl="0">
              <a:spcBef>
                <a:spcPts val="400"/>
              </a:spcBef>
              <a:spcAft>
                <a:spcPts val="0"/>
              </a:spcAft>
              <a:buClr>
                <a:schemeClr val="lt1"/>
              </a:buClr>
              <a:buSzPts val="2000"/>
              <a:buFont typeface="Arial"/>
              <a:buChar char="•"/>
            </a:pPr>
            <a:r>
              <a:rPr lang="mn-MN" i="0">
                <a:solidFill>
                  <a:schemeClr val="lt1"/>
                </a:solidFill>
              </a:rPr>
              <a:t>Цэцэрлэг, сургуульд хамрагдаагүй байгаа хөгжлийн бэрхшээлтэй хүүхэд хамран сургах тойргийнхоо цэцэрлэг, сургуульд хамрагдах нөхцөл бүрдэх;</a:t>
            </a:r>
            <a:endParaRPr i="0">
              <a:solidFill>
                <a:schemeClr val="lt1"/>
              </a:solidFill>
            </a:endParaRPr>
          </a:p>
          <a:p>
            <a:pPr marL="342900" lvl="0" indent="-342900" algn="just" rtl="0">
              <a:spcBef>
                <a:spcPts val="400"/>
              </a:spcBef>
              <a:spcAft>
                <a:spcPts val="0"/>
              </a:spcAft>
              <a:buClr>
                <a:schemeClr val="lt1"/>
              </a:buClr>
              <a:buSzPts val="2000"/>
              <a:buFont typeface="Arial"/>
              <a:buChar char="•"/>
            </a:pPr>
            <a:r>
              <a:rPr lang="mn-MN" i="0">
                <a:solidFill>
                  <a:schemeClr val="lt1"/>
                </a:solidFill>
              </a:rPr>
              <a:t>Ердийн сургуульд ажиллаж байгаа багш ангийн нийт суралцагчтай ажиллахын зэрэгцээ хөгжлийн бэрхшээлтэй хүүхдийн онцлогт тохирсон ганцаарчилсан сургалтын төлөвлөгөө боловсруулан хичээлийн бус цагаар хэрэгжүүлэх нэмэлт ажлын чанар, үр дүн сайжрах;</a:t>
            </a:r>
            <a:endParaRPr i="0">
              <a:solidFill>
                <a:schemeClr val="lt1"/>
              </a:solidFill>
            </a:endParaRPr>
          </a:p>
          <a:p>
            <a:pPr marL="342900" lvl="0" indent="-342900" algn="just" rtl="0">
              <a:spcBef>
                <a:spcPts val="400"/>
              </a:spcBef>
              <a:spcAft>
                <a:spcPts val="0"/>
              </a:spcAft>
              <a:buClr>
                <a:schemeClr val="lt1"/>
              </a:buClr>
              <a:buSzPts val="2000"/>
              <a:buFont typeface="Arial"/>
              <a:buChar char="•"/>
            </a:pPr>
            <a:r>
              <a:rPr lang="mn-MN" i="0">
                <a:solidFill>
                  <a:schemeClr val="lt1"/>
                </a:solidFill>
              </a:rPr>
              <a:t>Ердийн сургуульд суралцаж буй хөгжлийн бэрхшээлтэй хүүхдийн сургалтын чанарт ахиц гарах, нийгэмших, биеэ авч явах, амьдрах чадварт нь ахиц гарах.</a:t>
            </a:r>
            <a:endParaRPr i="0">
              <a:solidFill>
                <a:schemeClr val="lt1"/>
              </a:solidFill>
            </a:endParaRPr>
          </a:p>
        </p:txBody>
      </p:sp>
      <p:pic>
        <p:nvPicPr>
          <p:cNvPr id="498" name="Google Shape;498;p65"/>
          <p:cNvPicPr preferRelativeResize="0"/>
          <p:nvPr/>
        </p:nvPicPr>
        <p:blipFill rotWithShape="1">
          <a:blip r:embed="rId4">
            <a:alphaModFix/>
          </a:blip>
          <a:srcRect/>
          <a:stretch/>
        </p:blipFill>
        <p:spPr>
          <a:xfrm>
            <a:off x="457200" y="457198"/>
            <a:ext cx="1981200" cy="7620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6"/>
          <p:cNvSpPr txBox="1"/>
          <p:nvPr/>
        </p:nvSpPr>
        <p:spPr>
          <a:xfrm>
            <a:off x="2438400" y="152400"/>
            <a:ext cx="7010400" cy="13716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A7E"/>
              </a:buClr>
              <a:buSzPts val="2000"/>
              <a:buFont typeface="Arial"/>
              <a:buNone/>
            </a:pPr>
            <a:r>
              <a:rPr lang="mn-MN" sz="2000" b="1" i="0" u="none" strike="noStrike" cap="none">
                <a:solidFill>
                  <a:srgbClr val="002A7E"/>
                </a:solidFill>
                <a:latin typeface="Arial"/>
                <a:ea typeface="Arial"/>
                <a:cs typeface="Arial"/>
                <a:sym typeface="Arial"/>
              </a:rPr>
              <a:t>“ Цэцэрлэг, ерөнхий боловсролын сургуульд хөгжлийн бэрхшээлтэй  хүүхэдтэй ажиллаж буй багш, туслах багшид нэмэгдэл хөлс олгох заавар”</a:t>
            </a:r>
            <a:endParaRPr sz="2000" b="1" i="0" u="none" strike="noStrike" cap="none">
              <a:solidFill>
                <a:srgbClr val="002A7E"/>
              </a:solidFill>
              <a:latin typeface="Arial"/>
              <a:ea typeface="Arial"/>
              <a:cs typeface="Arial"/>
              <a:sym typeface="Arial"/>
            </a:endParaRPr>
          </a:p>
        </p:txBody>
      </p:sp>
      <p:pic>
        <p:nvPicPr>
          <p:cNvPr id="505" name="Google Shape;505;p66"/>
          <p:cNvPicPr preferRelativeResize="0"/>
          <p:nvPr/>
        </p:nvPicPr>
        <p:blipFill rotWithShape="1">
          <a:blip r:embed="rId3">
            <a:alphaModFix/>
          </a:blip>
          <a:srcRect b="-75"/>
          <a:stretch/>
        </p:blipFill>
        <p:spPr>
          <a:xfrm>
            <a:off x="152400" y="1752599"/>
            <a:ext cx="3657600" cy="4852333"/>
          </a:xfrm>
          <a:prstGeom prst="rect">
            <a:avLst/>
          </a:prstGeom>
          <a:noFill/>
          <a:ln>
            <a:noFill/>
          </a:ln>
        </p:spPr>
      </p:pic>
      <p:sp>
        <p:nvSpPr>
          <p:cNvPr id="506" name="Google Shape;506;p66"/>
          <p:cNvSpPr txBox="1">
            <a:spLocks noGrp="1"/>
          </p:cNvSpPr>
          <p:nvPr>
            <p:ph type="subTitle" idx="1"/>
          </p:nvPr>
        </p:nvSpPr>
        <p:spPr>
          <a:xfrm>
            <a:off x="3886200" y="1752600"/>
            <a:ext cx="8077200" cy="49530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lt1"/>
              </a:buClr>
              <a:buSzPts val="1800"/>
              <a:buFont typeface="Arial"/>
              <a:buChar char="•"/>
            </a:pPr>
            <a:r>
              <a:rPr lang="mn-MN" sz="1800" i="0">
                <a:solidFill>
                  <a:schemeClr val="lt1"/>
                </a:solidFill>
              </a:rPr>
              <a:t>Засгийн газрын 2020 оны 208 дугаар тогтоолыг хэрэгжүүлэх ажлын хүрээнд “Цэцэрлэг, ерөнхий боловсролын сургуульд хөгжлийн бэрхшээлтэй хүүхэдтэй ажиллаж буй багш, туслах багшид нэмэгдэл хөлс олгох заавар”-ыг </a:t>
            </a:r>
            <a:r>
              <a:rPr lang="mn-MN" sz="1800" i="0">
                <a:solidFill>
                  <a:schemeClr val="lt1"/>
                </a:solidFill>
                <a:latin typeface="Arial"/>
                <a:ea typeface="Arial"/>
                <a:cs typeface="Arial"/>
                <a:sym typeface="Arial"/>
              </a:rPr>
              <a:t>БСШУС-ын сайдын 2020 оны А/296 дугаар тушаалаар </a:t>
            </a:r>
            <a:r>
              <a:rPr lang="mn-MN" sz="1800" i="0">
                <a:solidFill>
                  <a:schemeClr val="lt1"/>
                </a:solidFill>
              </a:rPr>
              <a:t>баталлаа. Энэхүү заавар нь 2021 оны 1 дүгээр сараас эхлэн хэрэгжинэ.</a:t>
            </a:r>
            <a:endParaRPr/>
          </a:p>
          <a:p>
            <a:pPr marL="0" lvl="0" indent="0" algn="just" rtl="0">
              <a:spcBef>
                <a:spcPts val="360"/>
              </a:spcBef>
              <a:spcAft>
                <a:spcPts val="0"/>
              </a:spcAft>
              <a:buClr>
                <a:schemeClr val="lt1"/>
              </a:buClr>
              <a:buSzPts val="1800"/>
              <a:buNone/>
            </a:pPr>
            <a:endParaRPr sz="1800" i="0">
              <a:solidFill>
                <a:schemeClr val="lt1"/>
              </a:solidFill>
            </a:endParaRPr>
          </a:p>
          <a:p>
            <a:pPr marL="342900" lvl="0" indent="-342900" algn="just" rtl="0">
              <a:spcBef>
                <a:spcPts val="360"/>
              </a:spcBef>
              <a:spcAft>
                <a:spcPts val="0"/>
              </a:spcAft>
              <a:buClr>
                <a:schemeClr val="lt1"/>
              </a:buClr>
              <a:buSzPts val="1800"/>
              <a:buFont typeface="Arial"/>
              <a:buChar char="•"/>
            </a:pPr>
            <a:r>
              <a:rPr lang="mn-MN" sz="1800" i="0">
                <a:solidFill>
                  <a:schemeClr val="lt1"/>
                </a:solidFill>
              </a:rPr>
              <a:t>Заавар батлагдсанаар “Хөгжлийн бэрхшээлтэй хүүхдийн эрүүл мэнд, боловсрол, нийгмийн хамгааллын орон нутаг дахь салбар комисс”-ын дүгнэлтээр хөгжлийн бэрхшээлтэй болох нь тогтоогдсон хүүхэдтэй ажиллаж байгаа цэцэрлэгийн багш, туслах багш, бага, дунд, ахлах анги удирдсан болон хүүхэд хөгжлийн танхимын багш ажлын үр дүнгээ үнэлүүлж нэмэгдэл хөлс авна.</a:t>
            </a:r>
            <a:endParaRPr sz="1800" i="0">
              <a:solidFill>
                <a:schemeClr val="lt1"/>
              </a:solidFill>
            </a:endParaRPr>
          </a:p>
        </p:txBody>
      </p:sp>
      <p:pic>
        <p:nvPicPr>
          <p:cNvPr id="507" name="Google Shape;507;p66"/>
          <p:cNvPicPr preferRelativeResize="0"/>
          <p:nvPr/>
        </p:nvPicPr>
        <p:blipFill rotWithShape="1">
          <a:blip r:embed="rId4">
            <a:alphaModFix/>
          </a:blip>
          <a:srcRect/>
          <a:stretch/>
        </p:blipFill>
        <p:spPr>
          <a:xfrm>
            <a:off x="457200" y="457200"/>
            <a:ext cx="1905000" cy="76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7"/>
          <p:cNvSpPr txBox="1"/>
          <p:nvPr/>
        </p:nvSpPr>
        <p:spPr>
          <a:xfrm>
            <a:off x="2438400" y="152400"/>
            <a:ext cx="7010400" cy="13716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A7E"/>
              </a:buClr>
              <a:buSzPts val="2000"/>
              <a:buFont typeface="Arial"/>
              <a:buNone/>
            </a:pPr>
            <a:r>
              <a:rPr lang="mn-MN" sz="2000" b="1" i="0" u="none" strike="noStrike" cap="none">
                <a:solidFill>
                  <a:srgbClr val="002A7E"/>
                </a:solidFill>
                <a:latin typeface="Arial"/>
                <a:ea typeface="Arial"/>
                <a:cs typeface="Arial"/>
                <a:sym typeface="Arial"/>
              </a:rPr>
              <a:t>“ Цэцэрлэг, ерөнхий боловсролын сургуульд хөгжлийн бэрхшээлтэй  хүүхэдтэй ажиллаж буй багш, туслах багшид нэмэгдэл хөлс олгох заавар”</a:t>
            </a:r>
            <a:endParaRPr sz="2000" b="1" i="0" u="none" strike="noStrike" cap="none">
              <a:solidFill>
                <a:srgbClr val="002A7E"/>
              </a:solidFill>
              <a:latin typeface="Arial"/>
              <a:ea typeface="Arial"/>
              <a:cs typeface="Arial"/>
              <a:sym typeface="Arial"/>
            </a:endParaRPr>
          </a:p>
        </p:txBody>
      </p:sp>
      <p:pic>
        <p:nvPicPr>
          <p:cNvPr id="514" name="Google Shape;514;p67"/>
          <p:cNvPicPr preferRelativeResize="0"/>
          <p:nvPr/>
        </p:nvPicPr>
        <p:blipFill rotWithShape="1">
          <a:blip r:embed="rId3">
            <a:alphaModFix/>
          </a:blip>
          <a:srcRect b="-75"/>
          <a:stretch/>
        </p:blipFill>
        <p:spPr>
          <a:xfrm>
            <a:off x="152400" y="1752599"/>
            <a:ext cx="3657600" cy="4852333"/>
          </a:xfrm>
          <a:prstGeom prst="rect">
            <a:avLst/>
          </a:prstGeom>
          <a:noFill/>
          <a:ln>
            <a:noFill/>
          </a:ln>
        </p:spPr>
      </p:pic>
      <p:sp>
        <p:nvSpPr>
          <p:cNvPr id="515" name="Google Shape;515;p67"/>
          <p:cNvSpPr txBox="1">
            <a:spLocks noGrp="1"/>
          </p:cNvSpPr>
          <p:nvPr>
            <p:ph type="subTitle" idx="1"/>
          </p:nvPr>
        </p:nvSpPr>
        <p:spPr>
          <a:xfrm>
            <a:off x="3886200" y="1752600"/>
            <a:ext cx="8077200" cy="49530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lt1"/>
              </a:buClr>
              <a:buSzPts val="1800"/>
              <a:buFont typeface="Arial"/>
              <a:buChar char="•"/>
            </a:pPr>
            <a:r>
              <a:rPr lang="mn-MN" sz="1800" i="0">
                <a:solidFill>
                  <a:schemeClr val="lt1"/>
                </a:solidFill>
              </a:rPr>
              <a:t>Засгийн газрын 2020 оны 208 дугаар тогтоолыг хэрэгжүүлэх ажлын хүрээнд “Цэцэрлэг, ерөнхий боловсролын сургуульд хөгжлийн бэрхшээлтэй хүүхэдтэй ажиллаж буй багш, туслах багшид нэмэгдэл хөлс олгох заавар”-ыг </a:t>
            </a:r>
            <a:r>
              <a:rPr lang="mn-MN" sz="1800" i="0">
                <a:solidFill>
                  <a:schemeClr val="lt1"/>
                </a:solidFill>
                <a:latin typeface="Arial"/>
                <a:ea typeface="Arial"/>
                <a:cs typeface="Arial"/>
                <a:sym typeface="Arial"/>
              </a:rPr>
              <a:t>БСШУС-ын сайдын 2020 оны А/296 дугаар тушаалаар </a:t>
            </a:r>
            <a:r>
              <a:rPr lang="mn-MN" sz="1800" i="0">
                <a:solidFill>
                  <a:schemeClr val="lt1"/>
                </a:solidFill>
              </a:rPr>
              <a:t>баталлаа. Энэхүү заавар нь 2021 оны 1 дүгээр сараас эхлэн хэрэгжинэ.</a:t>
            </a:r>
            <a:endParaRPr/>
          </a:p>
          <a:p>
            <a:pPr marL="0" lvl="0" indent="0" algn="just" rtl="0">
              <a:spcBef>
                <a:spcPts val="360"/>
              </a:spcBef>
              <a:spcAft>
                <a:spcPts val="0"/>
              </a:spcAft>
              <a:buClr>
                <a:schemeClr val="lt1"/>
              </a:buClr>
              <a:buSzPts val="1800"/>
              <a:buNone/>
            </a:pPr>
            <a:endParaRPr sz="1800" i="0">
              <a:solidFill>
                <a:schemeClr val="lt1"/>
              </a:solidFill>
            </a:endParaRPr>
          </a:p>
          <a:p>
            <a:pPr marL="342900" lvl="0" indent="-342900" algn="just" rtl="0">
              <a:spcBef>
                <a:spcPts val="360"/>
              </a:spcBef>
              <a:spcAft>
                <a:spcPts val="0"/>
              </a:spcAft>
              <a:buClr>
                <a:schemeClr val="lt1"/>
              </a:buClr>
              <a:buSzPts val="1800"/>
              <a:buFont typeface="Arial"/>
              <a:buChar char="•"/>
            </a:pPr>
            <a:r>
              <a:rPr lang="mn-MN" sz="1800" i="0">
                <a:solidFill>
                  <a:schemeClr val="lt1"/>
                </a:solidFill>
              </a:rPr>
              <a:t>Заавар батлагдсанаар “Хөгжлийн бэрхшээлтэй хүүхдийн эрүүл мэнд, боловсрол, нийгмийн хамгааллын орон нутаг дахь салбар комисс”-ын дүгнэлтээр хөгжлийн бэрхшээлтэй болох нь тогтоогдсон хүүхэдтэй ажиллаж байгаа цэцэрлэгийн багш, туслах багш, бага, дунд, ахлах анги удирдсан болон хүүхэд хөгжлийн танхимын багш ажлын үр дүнгээ үнэлүүлж нэмэгдэл хөлс авна.</a:t>
            </a:r>
            <a:endParaRPr sz="1800" i="0">
              <a:solidFill>
                <a:schemeClr val="lt1"/>
              </a:solidFill>
            </a:endParaRPr>
          </a:p>
        </p:txBody>
      </p:sp>
      <p:pic>
        <p:nvPicPr>
          <p:cNvPr id="516" name="Google Shape;516;p67"/>
          <p:cNvPicPr preferRelativeResize="0"/>
          <p:nvPr/>
        </p:nvPicPr>
        <p:blipFill rotWithShape="1">
          <a:blip r:embed="rId4">
            <a:alphaModFix/>
          </a:blip>
          <a:srcRect/>
          <a:stretch/>
        </p:blipFill>
        <p:spPr>
          <a:xfrm>
            <a:off x="477078" y="457200"/>
            <a:ext cx="1961322" cy="7845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8"/>
          <p:cNvSpPr txBox="1"/>
          <p:nvPr/>
        </p:nvSpPr>
        <p:spPr>
          <a:xfrm>
            <a:off x="2895600" y="317033"/>
            <a:ext cx="5715000" cy="825968"/>
          </a:xfrm>
          <a:prstGeom prst="rect">
            <a:avLst/>
          </a:prstGeom>
          <a:solidFill>
            <a:schemeClr val="lt1"/>
          </a:solidFill>
          <a:ln>
            <a:noFill/>
          </a:ln>
        </p:spPr>
        <p:txBody>
          <a:bodyPr spcFirstLastPara="1" wrap="square" lIns="91425" tIns="45700" rIns="91425" bIns="45700" anchor="t" anchorCtr="0">
            <a:normAutofit fontScale="92500" lnSpcReduction="10000"/>
          </a:bodyPr>
          <a:lstStyle/>
          <a:p>
            <a:pPr marL="0" marR="0" lvl="0" indent="0" algn="ctr" rtl="0">
              <a:spcBef>
                <a:spcPts val="0"/>
              </a:spcBef>
              <a:spcAft>
                <a:spcPts val="0"/>
              </a:spcAft>
              <a:buClr>
                <a:srgbClr val="002A7E"/>
              </a:buClr>
              <a:buSzPct val="100000"/>
              <a:buFont typeface="Times New Roman"/>
              <a:buNone/>
            </a:pPr>
            <a:r>
              <a:rPr lang="mn-MN" sz="2800" b="1" i="0" u="none" strike="noStrike" cap="none">
                <a:solidFill>
                  <a:srgbClr val="002A7E"/>
                </a:solidFill>
                <a:latin typeface="Times New Roman"/>
                <a:ea typeface="Times New Roman"/>
                <a:cs typeface="Times New Roman"/>
                <a:sym typeface="Times New Roman"/>
              </a:rPr>
              <a:t>“ </a:t>
            </a:r>
            <a:r>
              <a:rPr lang="mn-MN" sz="2800" b="1" i="0" u="none" strike="noStrike" cap="none">
                <a:solidFill>
                  <a:srgbClr val="002A7E"/>
                </a:solidFill>
                <a:latin typeface="Arial"/>
                <a:ea typeface="Arial"/>
                <a:cs typeface="Arial"/>
                <a:sym typeface="Arial"/>
              </a:rPr>
              <a:t>Хэл ярианы хөгжил” сургалтын жишиг хөтөлбөр</a:t>
            </a:r>
            <a:endParaRPr sz="2800" b="1" i="0" u="none" strike="noStrike" cap="none">
              <a:solidFill>
                <a:srgbClr val="002A7E"/>
              </a:solidFill>
              <a:latin typeface="Arial"/>
              <a:ea typeface="Arial"/>
              <a:cs typeface="Arial"/>
              <a:sym typeface="Arial"/>
            </a:endParaRPr>
          </a:p>
        </p:txBody>
      </p:sp>
      <p:pic>
        <p:nvPicPr>
          <p:cNvPr id="523" name="Google Shape;523;p68"/>
          <p:cNvPicPr preferRelativeResize="0"/>
          <p:nvPr/>
        </p:nvPicPr>
        <p:blipFill rotWithShape="1">
          <a:blip r:embed="rId3">
            <a:alphaModFix/>
          </a:blip>
          <a:srcRect/>
          <a:stretch/>
        </p:blipFill>
        <p:spPr>
          <a:xfrm>
            <a:off x="152400" y="1752601"/>
            <a:ext cx="3810000" cy="4876800"/>
          </a:xfrm>
          <a:prstGeom prst="rect">
            <a:avLst/>
          </a:prstGeom>
          <a:noFill/>
          <a:ln>
            <a:noFill/>
          </a:ln>
        </p:spPr>
      </p:pic>
      <p:sp>
        <p:nvSpPr>
          <p:cNvPr id="524" name="Google Shape;524;p68"/>
          <p:cNvSpPr txBox="1">
            <a:spLocks noGrp="1"/>
          </p:cNvSpPr>
          <p:nvPr>
            <p:ph type="subTitle" idx="1"/>
          </p:nvPr>
        </p:nvSpPr>
        <p:spPr>
          <a:xfrm>
            <a:off x="4114800" y="1828800"/>
            <a:ext cx="7924800" cy="48768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lt1"/>
              </a:buClr>
              <a:buSzPts val="2200"/>
              <a:buFont typeface="Arial"/>
              <a:buChar char="•"/>
            </a:pPr>
            <a:r>
              <a:rPr lang="mn-MN" sz="2200" i="0">
                <a:solidFill>
                  <a:schemeClr val="lt1"/>
                </a:solidFill>
              </a:rPr>
              <a:t>Боловсрол, соёл, шинжлэх ухаан, спортын сайдын 2020 оны А/305 дугаар тушаалаар “ Хэл ярианы хөгжил” сургалтын жишиг хөтөлбөр батлагдлаа.</a:t>
            </a:r>
            <a:endParaRPr/>
          </a:p>
          <a:p>
            <a:pPr marL="0" lvl="0" indent="0" algn="just" rtl="0">
              <a:spcBef>
                <a:spcPts val="440"/>
              </a:spcBef>
              <a:spcAft>
                <a:spcPts val="0"/>
              </a:spcAft>
              <a:buClr>
                <a:schemeClr val="lt1"/>
              </a:buClr>
              <a:buSzPts val="2200"/>
              <a:buNone/>
            </a:pPr>
            <a:endParaRPr sz="2200" i="0">
              <a:solidFill>
                <a:schemeClr val="lt1"/>
              </a:solidFill>
            </a:endParaRPr>
          </a:p>
          <a:p>
            <a:pPr marL="342900" lvl="0" indent="-342900" algn="just" rtl="0">
              <a:spcBef>
                <a:spcPts val="440"/>
              </a:spcBef>
              <a:spcAft>
                <a:spcPts val="0"/>
              </a:spcAft>
              <a:buClr>
                <a:schemeClr val="lt1"/>
              </a:buClr>
              <a:buSzPts val="2200"/>
              <a:buFont typeface="Arial"/>
              <a:buChar char="•"/>
            </a:pPr>
            <a:r>
              <a:rPr lang="mn-MN" sz="2200" i="0">
                <a:solidFill>
                  <a:schemeClr val="lt1"/>
                </a:solidFill>
              </a:rPr>
              <a:t>“Хэл ярианы хөгжил” сургалтын жишиг хөтөлбөрийн зорилго нь  хүүхдийн хэл яриаг засан сайжруулах, бусдын яриаг зөв ойлгох, өөрийгөө илэрхийлэх болон сургуульд дасан зохицох, унших, бичихийн бэрхшээл үүсэхээс урьдчилан сэргийлэхэд дэмжлэг үзүүлэхэд оршино.</a:t>
            </a:r>
            <a:endParaRPr/>
          </a:p>
          <a:p>
            <a:pPr marL="342900" lvl="0" indent="-203200" algn="just" rtl="0">
              <a:spcBef>
                <a:spcPts val="440"/>
              </a:spcBef>
              <a:spcAft>
                <a:spcPts val="0"/>
              </a:spcAft>
              <a:buClr>
                <a:schemeClr val="lt1"/>
              </a:buClr>
              <a:buSzPts val="2200"/>
              <a:buFont typeface="Arial"/>
              <a:buNone/>
            </a:pPr>
            <a:endParaRPr sz="2200" i="0">
              <a:solidFill>
                <a:schemeClr val="lt1"/>
              </a:solidFill>
            </a:endParaRPr>
          </a:p>
          <a:p>
            <a:pPr marL="342900" lvl="0" indent="-342900" algn="just" rtl="0">
              <a:spcBef>
                <a:spcPts val="440"/>
              </a:spcBef>
              <a:spcAft>
                <a:spcPts val="0"/>
              </a:spcAft>
              <a:buClr>
                <a:schemeClr val="lt1"/>
              </a:buClr>
              <a:buSzPts val="2200"/>
              <a:buFont typeface="Arial"/>
              <a:buChar char="•"/>
            </a:pPr>
            <a:r>
              <a:rPr lang="mn-MN" sz="2200" i="0">
                <a:solidFill>
                  <a:schemeClr val="lt1"/>
                </a:solidFill>
              </a:rPr>
              <a:t> Хөтөлбөрийг ерөнхий боловсролын сургууль, хүүхэд хөгжлийн танхимд хэрэгжүүлнэ.</a:t>
            </a:r>
            <a:endParaRPr/>
          </a:p>
        </p:txBody>
      </p:sp>
      <p:pic>
        <p:nvPicPr>
          <p:cNvPr id="525" name="Google Shape;525;p68"/>
          <p:cNvPicPr preferRelativeResize="0"/>
          <p:nvPr/>
        </p:nvPicPr>
        <p:blipFill rotWithShape="1">
          <a:blip r:embed="rId4">
            <a:alphaModFix/>
          </a:blip>
          <a:srcRect/>
          <a:stretch/>
        </p:blipFill>
        <p:spPr>
          <a:xfrm>
            <a:off x="457200" y="457200"/>
            <a:ext cx="2057400" cy="8259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1"/>
          <p:cNvPicPr preferRelativeResize="0"/>
          <p:nvPr/>
        </p:nvPicPr>
        <p:blipFill rotWithShape="1">
          <a:blip r:embed="rId3">
            <a:alphaModFix/>
          </a:blip>
          <a:srcRect/>
          <a:stretch/>
        </p:blipFill>
        <p:spPr>
          <a:xfrm>
            <a:off x="381000" y="304800"/>
            <a:ext cx="3581400" cy="919316"/>
          </a:xfrm>
          <a:prstGeom prst="rect">
            <a:avLst/>
          </a:prstGeom>
          <a:noFill/>
          <a:ln>
            <a:noFill/>
          </a:ln>
        </p:spPr>
      </p:pic>
      <p:sp>
        <p:nvSpPr>
          <p:cNvPr id="348" name="Google Shape;348;p51"/>
          <p:cNvSpPr txBox="1"/>
          <p:nvPr/>
        </p:nvSpPr>
        <p:spPr>
          <a:xfrm>
            <a:off x="638629" y="4800600"/>
            <a:ext cx="11176000" cy="2590779"/>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Clr>
                <a:schemeClr val="lt1"/>
              </a:buClr>
              <a:buSzPts val="4000"/>
              <a:buFont typeface="Arial"/>
              <a:buNone/>
            </a:pPr>
            <a:endParaRPr sz="4000" b="1" i="0" u="none" strike="noStrike" cap="none">
              <a:solidFill>
                <a:schemeClr val="lt1"/>
              </a:solidFill>
              <a:latin typeface="Arial"/>
              <a:ea typeface="Arial"/>
              <a:cs typeface="Arial"/>
              <a:sym typeface="Arial"/>
            </a:endParaRPr>
          </a:p>
        </p:txBody>
      </p:sp>
      <p:sp>
        <p:nvSpPr>
          <p:cNvPr id="349" name="Google Shape;349;p51"/>
          <p:cNvSpPr txBox="1"/>
          <p:nvPr/>
        </p:nvSpPr>
        <p:spPr>
          <a:xfrm>
            <a:off x="5029200" y="304800"/>
            <a:ext cx="3581401" cy="1081834"/>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Clr>
                <a:srgbClr val="002A7E"/>
              </a:buClr>
              <a:buSzPts val="4000"/>
              <a:buFont typeface="Arial"/>
              <a:buNone/>
            </a:pPr>
            <a:r>
              <a:rPr lang="mn-MN" sz="4000" b="1" i="0" u="none" strike="noStrike" cap="none">
                <a:solidFill>
                  <a:srgbClr val="002A7E"/>
                </a:solidFill>
                <a:latin typeface="Arial"/>
                <a:ea typeface="Arial"/>
                <a:cs typeface="Arial"/>
                <a:sym typeface="Arial"/>
              </a:rPr>
              <a:t>Агуулга </a:t>
            </a:r>
            <a:endParaRPr sz="4000" b="1" i="0" u="none" strike="noStrike" cap="none">
              <a:solidFill>
                <a:srgbClr val="002A7E"/>
              </a:solidFill>
              <a:latin typeface="Arial"/>
              <a:ea typeface="Arial"/>
              <a:cs typeface="Arial"/>
              <a:sym typeface="Arial"/>
            </a:endParaRPr>
          </a:p>
        </p:txBody>
      </p:sp>
      <p:pic>
        <p:nvPicPr>
          <p:cNvPr id="350" name="Google Shape;350;p51" descr="Inclusive Education | TSRS"/>
          <p:cNvPicPr preferRelativeResize="0"/>
          <p:nvPr/>
        </p:nvPicPr>
        <p:blipFill rotWithShape="1">
          <a:blip r:embed="rId4">
            <a:alphaModFix/>
          </a:blip>
          <a:srcRect/>
          <a:stretch/>
        </p:blipFill>
        <p:spPr>
          <a:xfrm>
            <a:off x="228601" y="1752600"/>
            <a:ext cx="4800599" cy="4800600"/>
          </a:xfrm>
          <a:prstGeom prst="rect">
            <a:avLst/>
          </a:prstGeom>
          <a:noFill/>
          <a:ln>
            <a:noFill/>
          </a:ln>
        </p:spPr>
      </p:pic>
      <p:sp>
        <p:nvSpPr>
          <p:cNvPr id="351" name="Google Shape;351;p51"/>
          <p:cNvSpPr txBox="1"/>
          <p:nvPr/>
        </p:nvSpPr>
        <p:spPr>
          <a:xfrm>
            <a:off x="5459627" y="2057400"/>
            <a:ext cx="6503772" cy="3886200"/>
          </a:xfrm>
          <a:prstGeom prst="rect">
            <a:avLst/>
          </a:prstGeom>
          <a:noFill/>
          <a:ln>
            <a:noFill/>
          </a:ln>
        </p:spPr>
        <p:txBody>
          <a:bodyPr spcFirstLastPara="1" wrap="square" lIns="91425" tIns="45700" rIns="91425" bIns="45700" anchor="b" anchorCtr="0">
            <a:normAutofit/>
          </a:bodyPr>
          <a:lstStyle/>
          <a:p>
            <a:pPr marL="457200" marR="0" lvl="0" indent="-457200" algn="l" rtl="0">
              <a:spcBef>
                <a:spcPts val="0"/>
              </a:spcBef>
              <a:spcAft>
                <a:spcPts val="0"/>
              </a:spcAft>
              <a:buClr>
                <a:schemeClr val="lt1"/>
              </a:buClr>
              <a:buSzPts val="2800"/>
              <a:buFont typeface="Arial"/>
              <a:buAutoNum type="arabicPeriod"/>
            </a:pPr>
            <a:r>
              <a:rPr lang="mn-MN" sz="2800" b="0" i="0" u="none" strike="noStrike" cap="none">
                <a:solidFill>
                  <a:schemeClr val="lt1"/>
                </a:solidFill>
                <a:latin typeface="Arial"/>
                <a:ea typeface="Arial"/>
                <a:cs typeface="Arial"/>
                <a:sym typeface="Arial"/>
              </a:rPr>
              <a:t>Эрх зүйн орчин </a:t>
            </a:r>
            <a:endParaRPr sz="2800" b="0" i="0" u="none" strike="noStrike" cap="none">
              <a:solidFill>
                <a:schemeClr val="lt1"/>
              </a:solidFill>
              <a:latin typeface="Arial"/>
              <a:ea typeface="Arial"/>
              <a:cs typeface="Arial"/>
              <a:sym typeface="Arial"/>
            </a:endParaRPr>
          </a:p>
          <a:p>
            <a:pPr marL="457200" marR="0" lvl="0" indent="-457200" algn="l" rtl="0">
              <a:spcBef>
                <a:spcPts val="1800"/>
              </a:spcBef>
              <a:spcAft>
                <a:spcPts val="0"/>
              </a:spcAft>
              <a:buClr>
                <a:schemeClr val="lt1"/>
              </a:buClr>
              <a:buSzPts val="2800"/>
              <a:buFont typeface="Arial"/>
              <a:buAutoNum type="arabicPeriod"/>
            </a:pPr>
            <a:r>
              <a:rPr lang="mn-MN" sz="2800" b="0" i="0" u="none" strike="noStrike" cap="none">
                <a:solidFill>
                  <a:schemeClr val="lt1"/>
                </a:solidFill>
                <a:latin typeface="Arial"/>
                <a:ea typeface="Arial"/>
                <a:cs typeface="Arial"/>
                <a:sym typeface="Arial"/>
              </a:rPr>
              <a:t>Хөгжлийн бэрхшээлтэй хүүхдийн боловсролд хамрагдалтын өнөөгийн байдал</a:t>
            </a:r>
            <a:endParaRPr sz="2800" b="0" i="0" u="none" strike="noStrike" cap="none">
              <a:solidFill>
                <a:schemeClr val="lt1"/>
              </a:solidFill>
              <a:latin typeface="Arial"/>
              <a:ea typeface="Arial"/>
              <a:cs typeface="Arial"/>
              <a:sym typeface="Arial"/>
            </a:endParaRPr>
          </a:p>
          <a:p>
            <a:pPr marL="457200" marR="0" lvl="0" indent="-457200" algn="l" rtl="0">
              <a:spcBef>
                <a:spcPts val="1800"/>
              </a:spcBef>
              <a:spcAft>
                <a:spcPts val="0"/>
              </a:spcAft>
              <a:buClr>
                <a:schemeClr val="lt1"/>
              </a:buClr>
              <a:buSzPts val="2800"/>
              <a:buFont typeface="Arial"/>
              <a:buAutoNum type="arabicPeriod"/>
            </a:pPr>
            <a:r>
              <a:rPr lang="mn-MN" sz="2800" b="0" i="0" u="none" strike="noStrike" cap="none">
                <a:solidFill>
                  <a:schemeClr val="lt1"/>
                </a:solidFill>
                <a:latin typeface="Arial"/>
                <a:ea typeface="Arial"/>
                <a:cs typeface="Arial"/>
                <a:sym typeface="Arial"/>
              </a:rPr>
              <a:t>Орон нутгийн түвшинд цаашид  анхаарах асуудал</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9"/>
          <p:cNvSpPr txBox="1">
            <a:spLocks noGrp="1"/>
          </p:cNvSpPr>
          <p:nvPr>
            <p:ph type="ctrTitle"/>
          </p:nvPr>
        </p:nvSpPr>
        <p:spPr>
          <a:xfrm>
            <a:off x="2514600" y="152400"/>
            <a:ext cx="6858000" cy="1371600"/>
          </a:xfrm>
          <a:prstGeom prst="rect">
            <a:avLst/>
          </a:prstGeom>
          <a:solidFill>
            <a:schemeClr val="lt1"/>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A7E"/>
              </a:buClr>
              <a:buSzPts val="2800"/>
              <a:buFont typeface="Times New Roman"/>
              <a:buNone/>
            </a:pPr>
            <a:r>
              <a:rPr lang="mn-MN" sz="2800">
                <a:solidFill>
                  <a:srgbClr val="002A7E"/>
                </a:solidFill>
                <a:latin typeface="Times New Roman"/>
                <a:ea typeface="Times New Roman"/>
                <a:cs typeface="Times New Roman"/>
                <a:sym typeface="Times New Roman"/>
              </a:rPr>
              <a:t>“ </a:t>
            </a:r>
            <a:r>
              <a:rPr lang="mn-MN" sz="2400">
                <a:solidFill>
                  <a:srgbClr val="002A7E"/>
                </a:solidFill>
              </a:rPr>
              <a:t>Ерөнхий боловсролын сургуулийн хүүхдийн хөгжлийг дэмжих танхимын үйл ажиллагаанд баримтлах чиглэл”</a:t>
            </a:r>
            <a:endParaRPr sz="2400">
              <a:solidFill>
                <a:srgbClr val="002A7E"/>
              </a:solidFill>
            </a:endParaRPr>
          </a:p>
        </p:txBody>
      </p:sp>
      <p:grpSp>
        <p:nvGrpSpPr>
          <p:cNvPr id="531" name="Google Shape;531;p69"/>
          <p:cNvGrpSpPr/>
          <p:nvPr/>
        </p:nvGrpSpPr>
        <p:grpSpPr>
          <a:xfrm>
            <a:off x="127001" y="1851482"/>
            <a:ext cx="3530600" cy="4627431"/>
            <a:chOff x="2743200" y="260257"/>
            <a:chExt cx="5410200" cy="6947086"/>
          </a:xfrm>
        </p:grpSpPr>
        <p:pic>
          <p:nvPicPr>
            <p:cNvPr id="532" name="Google Shape;532;p69"/>
            <p:cNvPicPr preferRelativeResize="0"/>
            <p:nvPr/>
          </p:nvPicPr>
          <p:blipFill rotWithShape="1">
            <a:blip r:embed="rId3">
              <a:alphaModFix/>
            </a:blip>
            <a:srcRect/>
            <a:stretch/>
          </p:blipFill>
          <p:spPr>
            <a:xfrm>
              <a:off x="2743200" y="260257"/>
              <a:ext cx="5410200" cy="6947086"/>
            </a:xfrm>
            <a:prstGeom prst="rect">
              <a:avLst/>
            </a:prstGeom>
            <a:noFill/>
            <a:ln>
              <a:noFill/>
            </a:ln>
          </p:spPr>
        </p:pic>
        <p:sp>
          <p:nvSpPr>
            <p:cNvPr id="533" name="Google Shape;533;p69"/>
            <p:cNvSpPr/>
            <p:nvPr/>
          </p:nvSpPr>
          <p:spPr>
            <a:xfrm>
              <a:off x="3505200" y="1752600"/>
              <a:ext cx="457200" cy="304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4" name="Google Shape;534;p69"/>
            <p:cNvSpPr/>
            <p:nvPr/>
          </p:nvSpPr>
          <p:spPr>
            <a:xfrm>
              <a:off x="3657600" y="1905000"/>
              <a:ext cx="457200" cy="304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535" name="Google Shape;535;p69"/>
          <p:cNvSpPr txBox="1">
            <a:spLocks noGrp="1"/>
          </p:cNvSpPr>
          <p:nvPr>
            <p:ph type="subTitle" idx="1"/>
          </p:nvPr>
        </p:nvSpPr>
        <p:spPr>
          <a:xfrm>
            <a:off x="3757054" y="1851482"/>
            <a:ext cx="8307946" cy="4627431"/>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200"/>
              <a:buNone/>
            </a:pPr>
            <a:r>
              <a:rPr lang="mn-MN" sz="2200" i="0">
                <a:solidFill>
                  <a:schemeClr val="lt1"/>
                </a:solidFill>
              </a:rPr>
              <a:t>Боловсрол, соёл, шинжлэх ухаан, спортын сайдын 2020 оны А/249 дүгээр тушаалаар “ Ерөнхий боловсролын сургуулийн хүүхдийн хөгжлийг дэмжих танхимын үйл ажиллагаанд баримтлах чиглэл” батлагдлаа.</a:t>
            </a:r>
            <a:endParaRPr/>
          </a:p>
          <a:p>
            <a:pPr marL="0" lvl="0" indent="0" algn="just" rtl="0">
              <a:spcBef>
                <a:spcPts val="440"/>
              </a:spcBef>
              <a:spcAft>
                <a:spcPts val="0"/>
              </a:spcAft>
              <a:buSzPts val="2200"/>
              <a:buNone/>
            </a:pPr>
            <a:endParaRPr sz="2200" i="0">
              <a:solidFill>
                <a:schemeClr val="lt1"/>
              </a:solidFill>
            </a:endParaRPr>
          </a:p>
          <a:p>
            <a:pPr marL="0" lvl="0" indent="0" algn="just" rtl="0">
              <a:spcBef>
                <a:spcPts val="440"/>
              </a:spcBef>
              <a:spcAft>
                <a:spcPts val="0"/>
              </a:spcAft>
              <a:buSzPts val="2200"/>
              <a:buNone/>
            </a:pPr>
            <a:r>
              <a:rPr lang="mn-MN" sz="2200" i="0">
                <a:solidFill>
                  <a:schemeClr val="lt1"/>
                </a:solidFill>
              </a:rPr>
              <a:t>“Хүүхдийн хөгжлийг дэмжих танхимын үйл ажиллагаанд баримтлах чиглэл” нь хөгжлийн бэрхшээлтэй хүүхдэд ганцаарчилсан сургалт явуулах, тэдний хөгжлийг дэмжих ажил зохион байгуулах, эцэг эх, асран хамгаалагчдыг зөвлөгөө мэдээллээр хангахад дэмжлэг үзүүлэх орчин бүрдүүлэх, үйл ажиллагааг зохион байгуулах талаар ерөнхий боловсролын сургуулийн удирдлагад удирдамж болох юм.</a:t>
            </a:r>
            <a:endParaRPr sz="2200" i="0">
              <a:solidFill>
                <a:schemeClr val="lt1"/>
              </a:solidFill>
            </a:endParaRPr>
          </a:p>
        </p:txBody>
      </p:sp>
      <p:pic>
        <p:nvPicPr>
          <p:cNvPr id="536" name="Google Shape;536;p69"/>
          <p:cNvPicPr preferRelativeResize="0"/>
          <p:nvPr/>
        </p:nvPicPr>
        <p:blipFill rotWithShape="1">
          <a:blip r:embed="rId4">
            <a:alphaModFix/>
          </a:blip>
          <a:srcRect/>
          <a:stretch/>
        </p:blipFill>
        <p:spPr>
          <a:xfrm>
            <a:off x="228600" y="381000"/>
            <a:ext cx="2286000" cy="838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0"/>
          <p:cNvSpPr txBox="1">
            <a:spLocks noGrp="1"/>
          </p:cNvSpPr>
          <p:nvPr>
            <p:ph type="ctrTitle"/>
          </p:nvPr>
        </p:nvSpPr>
        <p:spPr>
          <a:xfrm>
            <a:off x="2362200" y="457201"/>
            <a:ext cx="6934200" cy="990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2A7E"/>
              </a:buClr>
              <a:buSzPts val="1800"/>
              <a:buFont typeface="Arial"/>
              <a:buNone/>
            </a:pPr>
            <a:r>
              <a:rPr lang="mn-MN" sz="1800">
                <a:solidFill>
                  <a:srgbClr val="002A7E"/>
                </a:solidFill>
                <a:latin typeface="Arial"/>
                <a:ea typeface="Arial"/>
                <a:cs typeface="Arial"/>
                <a:sym typeface="Arial"/>
              </a:rPr>
              <a:t>“Бүх шатны сургалтын байгууллагад хөгжлийн бэрхшээлтэй суралцагчийн онцлогт тохирох хэрэглэгдэхүүн, сургалтын орчныг бүрдүүлэх журам”</a:t>
            </a:r>
            <a:endParaRPr sz="1800">
              <a:solidFill>
                <a:srgbClr val="002A7E"/>
              </a:solidFill>
            </a:endParaRPr>
          </a:p>
        </p:txBody>
      </p:sp>
      <p:sp>
        <p:nvSpPr>
          <p:cNvPr id="543" name="Google Shape;543;p70"/>
          <p:cNvSpPr txBox="1">
            <a:spLocks noGrp="1"/>
          </p:cNvSpPr>
          <p:nvPr>
            <p:ph type="subTitle" idx="1"/>
          </p:nvPr>
        </p:nvSpPr>
        <p:spPr>
          <a:xfrm>
            <a:off x="3962400" y="1752600"/>
            <a:ext cx="7721600" cy="4648200"/>
          </a:xfrm>
          <a:prstGeom prst="rect">
            <a:avLst/>
          </a:prstGeom>
          <a:noFill/>
          <a:ln>
            <a:noFill/>
          </a:ln>
        </p:spPr>
        <p:txBody>
          <a:bodyPr spcFirstLastPara="1" wrap="square" lIns="91425" tIns="45700" rIns="91425" bIns="45700" anchor="t" anchorCtr="0">
            <a:normAutofit lnSpcReduction="10000"/>
          </a:bodyPr>
          <a:lstStyle/>
          <a:p>
            <a:pPr marL="0" lvl="0" indent="0" algn="just" rtl="0">
              <a:spcBef>
                <a:spcPts val="0"/>
              </a:spcBef>
              <a:spcAft>
                <a:spcPts val="0"/>
              </a:spcAft>
              <a:buSzPts val="2400"/>
              <a:buNone/>
            </a:pPr>
            <a:r>
              <a:rPr lang="mn-MN" sz="2400" i="0">
                <a:solidFill>
                  <a:schemeClr val="lt1"/>
                </a:solidFill>
              </a:rPr>
              <a:t>Боловсрол,  шинжлэх ухааны сайдын 2020 оны А/184 дүгээр тушаалаар “</a:t>
            </a:r>
            <a:r>
              <a:rPr lang="mn-MN" sz="2400">
                <a:solidFill>
                  <a:schemeClr val="lt1"/>
                </a:solidFill>
                <a:latin typeface="Arial"/>
                <a:ea typeface="Arial"/>
                <a:cs typeface="Arial"/>
                <a:sym typeface="Arial"/>
              </a:rPr>
              <a:t>Бүх шатны сургалтын байгууллагад хөгжлийн бэрхшээлтэй суралцагчийн онцлогт тохирох хэрэглэгдэхүүн, сургалтын орчныг бүрдүүлэх журам” </a:t>
            </a:r>
            <a:r>
              <a:rPr lang="mn-MN" sz="2400" i="0">
                <a:solidFill>
                  <a:schemeClr val="lt1"/>
                </a:solidFill>
              </a:rPr>
              <a:t>батлагдлаа.</a:t>
            </a:r>
            <a:endParaRPr/>
          </a:p>
          <a:p>
            <a:pPr marL="0" lvl="0" indent="0" algn="just" rtl="0">
              <a:spcBef>
                <a:spcPts val="480"/>
              </a:spcBef>
              <a:spcAft>
                <a:spcPts val="0"/>
              </a:spcAft>
              <a:buSzPts val="2400"/>
              <a:buNone/>
            </a:pPr>
            <a:r>
              <a:rPr lang="mn-MN" sz="2400">
                <a:solidFill>
                  <a:schemeClr val="lt1"/>
                </a:solidFill>
                <a:latin typeface="Arial"/>
                <a:ea typeface="Arial"/>
                <a:cs typeface="Arial"/>
                <a:sym typeface="Arial"/>
              </a:rPr>
              <a:t> </a:t>
            </a:r>
            <a:r>
              <a:rPr lang="mn-MN" sz="2400" i="0">
                <a:solidFill>
                  <a:schemeClr val="lt1"/>
                </a:solidFill>
                <a:latin typeface="Arial"/>
                <a:ea typeface="Arial"/>
                <a:cs typeface="Arial"/>
                <a:sym typeface="Arial"/>
              </a:rPr>
              <a:t>Журмыг батлан хэрэгжүүлснээр хөгжлийн бэрхшээлтэй хүүхэд оршин суугаа газартаа цэцэрлэг, ерөнхий боловсролын сургуульд хамрагдах, багш хөгжлийн бэрхшээлтэй хүүхдийн онцлог, хэрэгцээнд нийцсэн сургалтын үйл ажиллагаа зохион байгуулах, хөгжлийн бэрхшээлтэй хүүхэд, залуучууд их, дээд сургуульд элсэн суралцах орчин, нөхцөл бүрдэх юм.</a:t>
            </a:r>
            <a:endParaRPr sz="2400" i="0">
              <a:solidFill>
                <a:schemeClr val="lt1"/>
              </a:solidFill>
            </a:endParaRPr>
          </a:p>
          <a:p>
            <a:pPr marL="0" lvl="0" indent="0" algn="just" rtl="0">
              <a:spcBef>
                <a:spcPts val="400"/>
              </a:spcBef>
              <a:spcAft>
                <a:spcPts val="0"/>
              </a:spcAft>
              <a:buSzPts val="2000"/>
              <a:buNone/>
            </a:pPr>
            <a:endParaRPr/>
          </a:p>
        </p:txBody>
      </p:sp>
      <p:pic>
        <p:nvPicPr>
          <p:cNvPr id="544" name="Google Shape;544;p70"/>
          <p:cNvPicPr preferRelativeResize="0"/>
          <p:nvPr/>
        </p:nvPicPr>
        <p:blipFill rotWithShape="1">
          <a:blip r:embed="rId3">
            <a:alphaModFix/>
          </a:blip>
          <a:srcRect/>
          <a:stretch/>
        </p:blipFill>
        <p:spPr>
          <a:xfrm>
            <a:off x="405971" y="1752600"/>
            <a:ext cx="3251630" cy="4876800"/>
          </a:xfrm>
          <a:prstGeom prst="rect">
            <a:avLst/>
          </a:prstGeom>
          <a:noFill/>
          <a:ln>
            <a:noFill/>
          </a:ln>
        </p:spPr>
      </p:pic>
      <p:pic>
        <p:nvPicPr>
          <p:cNvPr id="545" name="Google Shape;545;p70"/>
          <p:cNvPicPr preferRelativeResize="0"/>
          <p:nvPr/>
        </p:nvPicPr>
        <p:blipFill rotWithShape="1">
          <a:blip r:embed="rId4">
            <a:alphaModFix/>
          </a:blip>
          <a:srcRect/>
          <a:stretch/>
        </p:blipFill>
        <p:spPr>
          <a:xfrm>
            <a:off x="277053" y="457200"/>
            <a:ext cx="2466147" cy="866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71"/>
          <p:cNvSpPr txBox="1">
            <a:spLocks noGrp="1"/>
          </p:cNvSpPr>
          <p:nvPr>
            <p:ph type="ctrTitle"/>
          </p:nvPr>
        </p:nvSpPr>
        <p:spPr>
          <a:xfrm>
            <a:off x="2514600" y="381001"/>
            <a:ext cx="6858000" cy="1066799"/>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1"/>
              </a:buClr>
              <a:buSzPct val="100000"/>
              <a:buFont typeface="Arial"/>
              <a:buNone/>
            </a:pPr>
            <a:r>
              <a:rPr lang="mn-MN" sz="1800">
                <a:latin typeface="Arial"/>
                <a:ea typeface="Arial"/>
                <a:cs typeface="Arial"/>
                <a:sym typeface="Arial"/>
              </a:rPr>
              <a:t>“Тэгш “Тэгш хамран сургах боловсролын  талаар авах зарим арга “</a:t>
            </a:r>
            <a:r>
              <a:rPr lang="mn-MN" sz="1800">
                <a:solidFill>
                  <a:srgbClr val="002A7E"/>
                </a:solidFill>
                <a:latin typeface="Arial"/>
                <a:ea typeface="Arial"/>
                <a:cs typeface="Arial"/>
                <a:sym typeface="Arial"/>
              </a:rPr>
              <a:t>Монгол Улсын Засгийн газрын 2020 оны 12 дугаар сарын 23-ны өдрийн “Тэгш хамран сургах боловсролын  талаар авах зарим арга хэмжээ”хэмжээ” амран сургах боловсролын  талаар авах зарим арга хэмжээ”-ний тухай 235 дугаар тогтоол</a:t>
            </a:r>
            <a:endParaRPr>
              <a:solidFill>
                <a:srgbClr val="002A7E"/>
              </a:solidFill>
              <a:latin typeface="Arial"/>
              <a:ea typeface="Arial"/>
              <a:cs typeface="Arial"/>
              <a:sym typeface="Arial"/>
            </a:endParaRPr>
          </a:p>
        </p:txBody>
      </p:sp>
      <p:sp>
        <p:nvSpPr>
          <p:cNvPr id="551" name="Google Shape;551;p71"/>
          <p:cNvSpPr txBox="1">
            <a:spLocks noGrp="1"/>
          </p:cNvSpPr>
          <p:nvPr>
            <p:ph type="subTitle" idx="1"/>
          </p:nvPr>
        </p:nvSpPr>
        <p:spPr>
          <a:xfrm>
            <a:off x="3352800" y="2057400"/>
            <a:ext cx="8331200" cy="4419599"/>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2000"/>
              <a:buNone/>
            </a:pPr>
            <a:r>
              <a:rPr lang="mn-MN" i="0">
                <a:solidFill>
                  <a:schemeClr val="lt1"/>
                </a:solidFill>
              </a:rPr>
              <a:t>Хөгжлийн бэрхшээлтэй хүний  сурч боловсрох эрхийг хангах хүрээнд бүх шатны сургалтын байгууллагад сургалтын хүртээмжтэй орчин бүрдүүлэх, мэргэжлийн хүний нөөцийг бэлтгэх, сургуулийн өмнөх, бага, дунд, дээд боловсролд хөгжлийн бэрхшээлтэй хүүхдийг тэгш хамран сургах бодлогыг хэрэгжүүлэх асуудлыг шийдвэрлэх зорилгоор “Тэгш хамран сургах боловсролын  талаар авах зарим арга хэмжээ”-ний тухай  Засгийн газрын</a:t>
            </a:r>
            <a:r>
              <a:rPr lang="mn-MN" b="1" i="0">
                <a:solidFill>
                  <a:schemeClr val="lt1"/>
                </a:solidFill>
              </a:rPr>
              <a:t> 2020 оны 235 дугаар тогтоол батлагдсан. Тогтоолоор тулгамдсан асуудлуудыг шийдвэрлэж, хөгжлийн бэрхшээлтэй хүүхэд, залуучуудын суралцах эрхийг хангах чиглэлээр ойрын ирээдүйд  авч хэрэгжүүлэх арга хэмжээг тодорхойлсон.</a:t>
            </a:r>
            <a:endParaRPr i="0">
              <a:solidFill>
                <a:schemeClr val="lt1"/>
              </a:solidFill>
            </a:endParaRPr>
          </a:p>
          <a:p>
            <a:pPr marL="0" lvl="0" indent="0" algn="l" rtl="0">
              <a:spcBef>
                <a:spcPts val="400"/>
              </a:spcBef>
              <a:spcAft>
                <a:spcPts val="0"/>
              </a:spcAft>
              <a:buSzPts val="2000"/>
              <a:buNone/>
            </a:pPr>
            <a:endParaRPr>
              <a:solidFill>
                <a:schemeClr val="lt1"/>
              </a:solidFill>
            </a:endParaRPr>
          </a:p>
        </p:txBody>
      </p:sp>
      <p:pic>
        <p:nvPicPr>
          <p:cNvPr id="552" name="Google Shape;552;p71"/>
          <p:cNvPicPr preferRelativeResize="0"/>
          <p:nvPr/>
        </p:nvPicPr>
        <p:blipFill rotWithShape="1">
          <a:blip r:embed="rId3">
            <a:alphaModFix/>
          </a:blip>
          <a:srcRect/>
          <a:stretch/>
        </p:blipFill>
        <p:spPr>
          <a:xfrm>
            <a:off x="198784" y="2057399"/>
            <a:ext cx="3154016" cy="4419599"/>
          </a:xfrm>
          <a:prstGeom prst="rect">
            <a:avLst/>
          </a:prstGeom>
          <a:noFill/>
          <a:ln>
            <a:noFill/>
          </a:ln>
        </p:spPr>
      </p:pic>
      <p:pic>
        <p:nvPicPr>
          <p:cNvPr id="553" name="Google Shape;553;p71"/>
          <p:cNvPicPr preferRelativeResize="0"/>
          <p:nvPr/>
        </p:nvPicPr>
        <p:blipFill rotWithShape="1">
          <a:blip r:embed="rId4">
            <a:alphaModFix/>
          </a:blip>
          <a:srcRect/>
          <a:stretch/>
        </p:blipFill>
        <p:spPr>
          <a:xfrm>
            <a:off x="162341" y="381000"/>
            <a:ext cx="2504659" cy="9119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2"/>
          <p:cNvSpPr txBox="1">
            <a:spLocks noGrp="1"/>
          </p:cNvSpPr>
          <p:nvPr>
            <p:ph type="ctrTitle"/>
          </p:nvPr>
        </p:nvSpPr>
        <p:spPr>
          <a:xfrm>
            <a:off x="2514600" y="381001"/>
            <a:ext cx="6858000" cy="1066799"/>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1"/>
              </a:buClr>
              <a:buSzPct val="100000"/>
              <a:buFont typeface="Arial"/>
              <a:buNone/>
            </a:pPr>
            <a:r>
              <a:rPr lang="mn-MN" sz="1800">
                <a:latin typeface="Arial"/>
                <a:ea typeface="Arial"/>
                <a:cs typeface="Arial"/>
                <a:sym typeface="Arial"/>
              </a:rPr>
              <a:t>“Тэгш </a:t>
            </a:r>
            <a:r>
              <a:rPr lang="mn-MN" sz="1800">
                <a:solidFill>
                  <a:srgbClr val="002A7E"/>
                </a:solidFill>
              </a:rPr>
              <a:t>Боловсрол, шинжлэх ухааны сайдын 2021 оны А/309 дугаар тушаал “Харааны </a:t>
            </a:r>
            <a:r>
              <a:rPr lang="mn-MN" sz="1800">
                <a:latin typeface="Arial"/>
                <a:ea typeface="Arial"/>
                <a:cs typeface="Arial"/>
                <a:sym typeface="Arial"/>
              </a:rPr>
              <a:t>  </a:t>
            </a:r>
            <a:r>
              <a:rPr lang="mn-MN" sz="1800">
                <a:solidFill>
                  <a:srgbClr val="002A7E"/>
                </a:solidFill>
                <a:latin typeface="Arial"/>
                <a:ea typeface="Arial"/>
                <a:cs typeface="Arial"/>
                <a:sym typeface="Arial"/>
              </a:rPr>
              <a:t>бэрхшээлтэй хүүхдэд ахуйн баримжаа, орон зай, хөдөлгөөний баримжаа  олгох сургалтын </a:t>
            </a:r>
            <a:r>
              <a:rPr lang="mn-MN" sz="1800">
                <a:latin typeface="Arial"/>
                <a:ea typeface="Arial"/>
                <a:cs typeface="Arial"/>
                <a:sym typeface="Arial"/>
              </a:rPr>
              <a:t> </a:t>
            </a:r>
            <a:r>
              <a:rPr lang="mn-MN" sz="1800">
                <a:solidFill>
                  <a:srgbClr val="002A7E"/>
                </a:solidFill>
                <a:latin typeface="Arial"/>
                <a:ea typeface="Arial"/>
                <a:cs typeface="Arial"/>
                <a:sym typeface="Arial"/>
              </a:rPr>
              <a:t>жишиг хөтөлбөр”</a:t>
            </a:r>
            <a:r>
              <a:rPr lang="mn-MN" sz="1800">
                <a:latin typeface="Arial"/>
                <a:ea typeface="Arial"/>
                <a:cs typeface="Arial"/>
                <a:sym typeface="Arial"/>
              </a:rPr>
              <a:t> зарим арга “d</a:t>
            </a:r>
            <a:endParaRPr>
              <a:solidFill>
                <a:srgbClr val="002A7E"/>
              </a:solidFill>
              <a:latin typeface="Arial"/>
              <a:ea typeface="Arial"/>
              <a:cs typeface="Arial"/>
              <a:sym typeface="Arial"/>
            </a:endParaRPr>
          </a:p>
        </p:txBody>
      </p:sp>
      <p:sp>
        <p:nvSpPr>
          <p:cNvPr id="559" name="Google Shape;559;p72"/>
          <p:cNvSpPr txBox="1">
            <a:spLocks noGrp="1"/>
          </p:cNvSpPr>
          <p:nvPr>
            <p:ph type="subTitle" idx="1"/>
          </p:nvPr>
        </p:nvSpPr>
        <p:spPr>
          <a:xfrm>
            <a:off x="3352800" y="2057400"/>
            <a:ext cx="8331200" cy="441959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SzPts val="1800"/>
              <a:buNone/>
            </a:pPr>
            <a:r>
              <a:rPr lang="mn-MN" sz="1800" i="0">
                <a:latin typeface="Arial"/>
                <a:ea typeface="Arial"/>
                <a:cs typeface="Arial"/>
                <a:sym typeface="Arial"/>
              </a:rPr>
              <a:t>“</a:t>
            </a:r>
            <a:r>
              <a:rPr lang="mn-MN" sz="1800" i="0">
                <a:solidFill>
                  <a:schemeClr val="lt1"/>
                </a:solidFill>
                <a:latin typeface="Arial"/>
                <a:ea typeface="Arial"/>
                <a:cs typeface="Arial"/>
                <a:sym typeface="Arial"/>
              </a:rPr>
              <a:t>Орон зай, хөдөлгөөний чиг баримжааны сургалт”-нь харааны бэрхшээлтэй хүүхдэд нийтийн тээврээр үйлчлүүлэх, гудамжаар явах, цагаан таягийг ажиглах,  орчны талаар бүдүүвч зураглал гаргах, хот суурин доторх өөрт чухал ач холбогдолтой нийтийн тээврийн чиглэлийг  судлах,  бие даан төлөвлөх зэрэг чадварыг эзэмшүүлнэ</a:t>
            </a:r>
            <a:r>
              <a:rPr lang="mn-MN" sz="1800">
                <a:solidFill>
                  <a:schemeClr val="lt1"/>
                </a:solidFill>
              </a:rPr>
              <a:t>.</a:t>
            </a:r>
            <a:r>
              <a:rPr lang="mn-MN" sz="1800">
                <a:latin typeface="Arial"/>
                <a:ea typeface="Arial"/>
                <a:cs typeface="Arial"/>
                <a:sym typeface="Arial"/>
              </a:rPr>
              <a:t>.</a:t>
            </a:r>
            <a:endParaRPr/>
          </a:p>
          <a:p>
            <a:pPr marL="0" lvl="0" indent="0" algn="l" rtl="0">
              <a:lnSpc>
                <a:spcPct val="115000"/>
              </a:lnSpc>
              <a:spcBef>
                <a:spcPts val="1360"/>
              </a:spcBef>
              <a:spcAft>
                <a:spcPts val="0"/>
              </a:spcAft>
              <a:buSzPts val="1800"/>
              <a:buNone/>
            </a:pPr>
            <a:r>
              <a:rPr lang="mn-MN" sz="1800">
                <a:latin typeface="Arial"/>
                <a:ea typeface="Arial"/>
                <a:cs typeface="Arial"/>
                <a:sym typeface="Arial"/>
              </a:rPr>
              <a:t> </a:t>
            </a:r>
            <a:r>
              <a:rPr lang="mn-MN" sz="1800" i="0">
                <a:solidFill>
                  <a:schemeClr val="lt1"/>
                </a:solidFill>
                <a:latin typeface="Arial"/>
                <a:ea typeface="Arial"/>
                <a:cs typeface="Arial"/>
                <a:sym typeface="Arial"/>
              </a:rPr>
              <a:t>“Ахуй баримжаа” хичээлийн хөтөлбөрийг  </a:t>
            </a:r>
            <a:endParaRPr sz="1800" i="0">
              <a:solidFill>
                <a:schemeClr val="lt1"/>
              </a:solidFill>
              <a:latin typeface="Calibri"/>
              <a:ea typeface="Calibri"/>
              <a:cs typeface="Calibri"/>
              <a:sym typeface="Calibri"/>
            </a:endParaRPr>
          </a:p>
          <a:p>
            <a:pPr marL="342900" lvl="0" indent="-342900" algn="l" rtl="0">
              <a:lnSpc>
                <a:spcPct val="115000"/>
              </a:lnSpc>
              <a:spcBef>
                <a:spcPts val="1360"/>
              </a:spcBef>
              <a:spcAft>
                <a:spcPts val="0"/>
              </a:spcAft>
              <a:buSzPts val="1800"/>
              <a:buFont typeface="Arial"/>
              <a:buAutoNum type="arabicPeriod"/>
            </a:pPr>
            <a:r>
              <a:rPr lang="mn-MN" sz="1800" i="0">
                <a:solidFill>
                  <a:schemeClr val="lt1"/>
                </a:solidFill>
                <a:latin typeface="Arial"/>
                <a:ea typeface="Arial"/>
                <a:cs typeface="Arial"/>
                <a:sym typeface="Arial"/>
              </a:rPr>
              <a:t>Хүртэх,  сонсох, амтлах, үнэрлэх мэдрэхүйг хөгжүүлэх </a:t>
            </a:r>
            <a:endParaRPr sz="1800" i="0">
              <a:solidFill>
                <a:schemeClr val="lt1"/>
              </a:solidFill>
              <a:latin typeface="Calibri"/>
              <a:ea typeface="Calibri"/>
              <a:cs typeface="Calibri"/>
              <a:sym typeface="Calibri"/>
            </a:endParaRPr>
          </a:p>
          <a:p>
            <a:pPr marL="342900" lvl="0" indent="-342900" algn="l" rtl="0">
              <a:lnSpc>
                <a:spcPct val="115000"/>
              </a:lnSpc>
              <a:spcBef>
                <a:spcPts val="1360"/>
              </a:spcBef>
              <a:spcAft>
                <a:spcPts val="0"/>
              </a:spcAft>
              <a:buSzPts val="1800"/>
              <a:buFont typeface="Arial"/>
              <a:buAutoNum type="arabicPeriod"/>
            </a:pPr>
            <a:r>
              <a:rPr lang="mn-MN" sz="1800" i="0">
                <a:solidFill>
                  <a:schemeClr val="lt1"/>
                </a:solidFill>
                <a:latin typeface="Arial"/>
                <a:ea typeface="Arial"/>
                <a:cs typeface="Arial"/>
                <a:sym typeface="Arial"/>
              </a:rPr>
              <a:t>Эд зүйлсийг ялган таних, байрлалыг тогтоон байршуулах</a:t>
            </a:r>
            <a:endParaRPr sz="1800" i="0">
              <a:solidFill>
                <a:schemeClr val="lt1"/>
              </a:solidFill>
              <a:latin typeface="Calibri"/>
              <a:ea typeface="Calibri"/>
              <a:cs typeface="Calibri"/>
              <a:sym typeface="Calibri"/>
            </a:endParaRPr>
          </a:p>
          <a:p>
            <a:pPr marL="342900" lvl="0" indent="-342900" algn="l" rtl="0">
              <a:lnSpc>
                <a:spcPct val="115000"/>
              </a:lnSpc>
              <a:spcBef>
                <a:spcPts val="1360"/>
              </a:spcBef>
              <a:spcAft>
                <a:spcPts val="0"/>
              </a:spcAft>
              <a:buSzPts val="1800"/>
              <a:buFont typeface="Arial"/>
              <a:buAutoNum type="arabicPeriod"/>
            </a:pPr>
            <a:r>
              <a:rPr lang="mn-MN" sz="1800" i="0">
                <a:solidFill>
                  <a:schemeClr val="lt1"/>
                </a:solidFill>
                <a:latin typeface="Arial"/>
                <a:ea typeface="Arial"/>
                <a:cs typeface="Arial"/>
                <a:sym typeface="Arial"/>
              </a:rPr>
              <a:t>Эерэг зөв харилцаанд суралцах, нийгэмших</a:t>
            </a:r>
            <a:endParaRPr sz="1800" i="0">
              <a:solidFill>
                <a:schemeClr val="lt1"/>
              </a:solidFill>
              <a:latin typeface="Calibri"/>
              <a:ea typeface="Calibri"/>
              <a:cs typeface="Calibri"/>
              <a:sym typeface="Calibri"/>
            </a:endParaRPr>
          </a:p>
          <a:p>
            <a:pPr marL="0" lvl="0" indent="0" algn="l" rtl="0">
              <a:spcBef>
                <a:spcPts val="1360"/>
              </a:spcBef>
              <a:spcAft>
                <a:spcPts val="0"/>
              </a:spcAft>
              <a:buSzPts val="1800"/>
              <a:buNone/>
            </a:pPr>
            <a:r>
              <a:rPr lang="mn-MN" sz="1800" i="0">
                <a:solidFill>
                  <a:schemeClr val="lt1"/>
                </a:solidFill>
                <a:latin typeface="Arial"/>
                <a:ea typeface="Arial"/>
                <a:cs typeface="Arial"/>
                <a:sym typeface="Arial"/>
              </a:rPr>
              <a:t>     Аюулгүй байдлаа хангах гэсэн айгаар доорх 4 агуулгын хүрээнд     боловсруулсан.</a:t>
            </a:r>
            <a:r>
              <a:rPr lang="mn-MN" sz="1800" i="0">
                <a:latin typeface="Arial"/>
                <a:ea typeface="Arial"/>
                <a:cs typeface="Arial"/>
                <a:sym typeface="Arial"/>
              </a:rPr>
              <a:t>нд  </a:t>
            </a:r>
            <a:r>
              <a:rPr lang="mn-MN" sz="1800">
                <a:latin typeface="Arial"/>
                <a:ea typeface="Arial"/>
                <a:cs typeface="Arial"/>
                <a:sym typeface="Arial"/>
              </a:rPr>
              <a:t>бага боловсролын төвшинд /1-5-р анги/  боловсруулсан болно.</a:t>
            </a:r>
            <a:endParaRPr>
              <a:solidFill>
                <a:schemeClr val="lt1"/>
              </a:solidFill>
            </a:endParaRPr>
          </a:p>
        </p:txBody>
      </p:sp>
      <p:pic>
        <p:nvPicPr>
          <p:cNvPr id="560" name="Google Shape;560;p72"/>
          <p:cNvPicPr preferRelativeResize="0"/>
          <p:nvPr/>
        </p:nvPicPr>
        <p:blipFill rotWithShape="1">
          <a:blip r:embed="rId3">
            <a:alphaModFix/>
          </a:blip>
          <a:srcRect/>
          <a:stretch/>
        </p:blipFill>
        <p:spPr>
          <a:xfrm>
            <a:off x="162341" y="381000"/>
            <a:ext cx="2352259" cy="911914"/>
          </a:xfrm>
          <a:prstGeom prst="rect">
            <a:avLst/>
          </a:prstGeom>
          <a:noFill/>
          <a:ln>
            <a:noFill/>
          </a:ln>
        </p:spPr>
      </p:pic>
      <p:pic>
        <p:nvPicPr>
          <p:cNvPr id="561" name="Google Shape;561;p72"/>
          <p:cNvPicPr preferRelativeResize="0"/>
          <p:nvPr/>
        </p:nvPicPr>
        <p:blipFill rotWithShape="1">
          <a:blip r:embed="rId4">
            <a:alphaModFix/>
          </a:blip>
          <a:srcRect/>
          <a:stretch/>
        </p:blipFill>
        <p:spPr>
          <a:xfrm>
            <a:off x="228601" y="1905000"/>
            <a:ext cx="2971799" cy="4343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3"/>
          <p:cNvSpPr txBox="1">
            <a:spLocks noGrp="1"/>
          </p:cNvSpPr>
          <p:nvPr>
            <p:ph type="ctrTitle"/>
          </p:nvPr>
        </p:nvSpPr>
        <p:spPr>
          <a:xfrm>
            <a:off x="2514600" y="228601"/>
            <a:ext cx="6858000" cy="1219200"/>
          </a:xfrm>
          <a:prstGeom prst="rect">
            <a:avLst/>
          </a:prstGeom>
          <a:noFill/>
          <a:ln>
            <a:noFill/>
          </a:ln>
        </p:spPr>
        <p:txBody>
          <a:bodyPr spcFirstLastPara="1" wrap="square" lIns="91425" tIns="45700" rIns="91425" bIns="45700" anchor="b" anchorCtr="0">
            <a:normAutofit fontScale="90000"/>
          </a:bodyPr>
          <a:lstStyle/>
          <a:p>
            <a:pPr marL="0" lvl="0" indent="0" algn="just" rtl="0">
              <a:spcBef>
                <a:spcPts val="0"/>
              </a:spcBef>
              <a:spcAft>
                <a:spcPts val="0"/>
              </a:spcAft>
              <a:buClr>
                <a:schemeClr val="lt1"/>
              </a:buClr>
              <a:buSzPct val="100000"/>
              <a:buFont typeface="Arial"/>
              <a:buNone/>
            </a:pPr>
            <a:r>
              <a:rPr lang="mn-MN" sz="1800">
                <a:latin typeface="Arial"/>
                <a:ea typeface="Arial"/>
                <a:cs typeface="Arial"/>
                <a:sym typeface="Arial"/>
              </a:rPr>
              <a:t>“</a:t>
            </a:r>
            <a:r>
              <a:rPr lang="mn-MN" sz="2000">
                <a:latin typeface="Arial"/>
                <a:ea typeface="Arial"/>
                <a:cs typeface="Arial"/>
                <a:sym typeface="Arial"/>
              </a:rPr>
              <a:t>Тэгш </a:t>
            </a:r>
            <a:r>
              <a:rPr lang="mn-MN" sz="2000">
                <a:solidFill>
                  <a:srgbClr val="002A7E"/>
                </a:solidFill>
              </a:rPr>
              <a:t>Боловсрол, шинжлэх ухааны сайдын 2021 оны А/177 дугаар тушаал “Хөгжлийн </a:t>
            </a:r>
            <a:r>
              <a:rPr lang="mn-MN" sz="2000">
                <a:latin typeface="Arial"/>
                <a:ea typeface="Arial"/>
                <a:cs typeface="Arial"/>
                <a:sym typeface="Arial"/>
              </a:rPr>
              <a:t>  </a:t>
            </a:r>
            <a:r>
              <a:rPr lang="mn-MN" sz="2000">
                <a:solidFill>
                  <a:srgbClr val="002A7E"/>
                </a:solidFill>
                <a:latin typeface="Arial"/>
                <a:ea typeface="Arial"/>
                <a:cs typeface="Arial"/>
                <a:sym typeface="Arial"/>
              </a:rPr>
              <a:t>бэрхшээлтэй хүүхдийг сургуулийн өмнөх боловсролын үйлчилгээнд хамруулах журам”</a:t>
            </a:r>
            <a:r>
              <a:rPr lang="mn-MN" sz="2000">
                <a:latin typeface="Arial"/>
                <a:ea typeface="Arial"/>
                <a:cs typeface="Arial"/>
                <a:sym typeface="Arial"/>
              </a:rPr>
              <a:t> зарим </a:t>
            </a:r>
            <a:r>
              <a:rPr lang="mn-MN" sz="1800">
                <a:latin typeface="Arial"/>
                <a:ea typeface="Arial"/>
                <a:cs typeface="Arial"/>
                <a:sym typeface="Arial"/>
              </a:rPr>
              <a:t>арга “d</a:t>
            </a:r>
            <a:endParaRPr>
              <a:solidFill>
                <a:srgbClr val="002A7E"/>
              </a:solidFill>
              <a:latin typeface="Arial"/>
              <a:ea typeface="Arial"/>
              <a:cs typeface="Arial"/>
              <a:sym typeface="Arial"/>
            </a:endParaRPr>
          </a:p>
        </p:txBody>
      </p:sp>
      <p:pic>
        <p:nvPicPr>
          <p:cNvPr id="568" name="Google Shape;568;p73"/>
          <p:cNvPicPr preferRelativeResize="0"/>
          <p:nvPr/>
        </p:nvPicPr>
        <p:blipFill rotWithShape="1">
          <a:blip r:embed="rId3">
            <a:alphaModFix/>
          </a:blip>
          <a:srcRect/>
          <a:stretch/>
        </p:blipFill>
        <p:spPr>
          <a:xfrm>
            <a:off x="3657600" y="2357585"/>
            <a:ext cx="7696200" cy="3814615"/>
          </a:xfrm>
          <a:prstGeom prst="rect">
            <a:avLst/>
          </a:prstGeom>
          <a:noFill/>
          <a:ln>
            <a:noFill/>
          </a:ln>
        </p:spPr>
      </p:pic>
      <p:sp>
        <p:nvSpPr>
          <p:cNvPr id="569" name="Google Shape;569;p73"/>
          <p:cNvSpPr txBox="1">
            <a:spLocks noGrp="1"/>
          </p:cNvSpPr>
          <p:nvPr>
            <p:ph type="subTitle" idx="1"/>
          </p:nvPr>
        </p:nvSpPr>
        <p:spPr>
          <a:xfrm>
            <a:off x="3352800" y="2057400"/>
            <a:ext cx="8331200" cy="4419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endParaRPr>
              <a:solidFill>
                <a:schemeClr val="lt1"/>
              </a:solidFill>
            </a:endParaRPr>
          </a:p>
        </p:txBody>
      </p:sp>
      <p:pic>
        <p:nvPicPr>
          <p:cNvPr id="570" name="Google Shape;570;p73"/>
          <p:cNvPicPr preferRelativeResize="0"/>
          <p:nvPr/>
        </p:nvPicPr>
        <p:blipFill rotWithShape="1">
          <a:blip r:embed="rId4">
            <a:alphaModFix/>
          </a:blip>
          <a:srcRect/>
          <a:stretch/>
        </p:blipFill>
        <p:spPr>
          <a:xfrm>
            <a:off x="162341" y="381000"/>
            <a:ext cx="2352259" cy="911914"/>
          </a:xfrm>
          <a:prstGeom prst="rect">
            <a:avLst/>
          </a:prstGeom>
          <a:noFill/>
          <a:ln>
            <a:noFill/>
          </a:ln>
        </p:spPr>
      </p:pic>
      <p:pic>
        <p:nvPicPr>
          <p:cNvPr id="571" name="Google Shape;571;p73"/>
          <p:cNvPicPr preferRelativeResize="0"/>
          <p:nvPr/>
        </p:nvPicPr>
        <p:blipFill rotWithShape="1">
          <a:blip r:embed="rId5">
            <a:alphaModFix/>
          </a:blip>
          <a:srcRect/>
          <a:stretch/>
        </p:blipFill>
        <p:spPr>
          <a:xfrm>
            <a:off x="162341" y="1981200"/>
            <a:ext cx="3114260" cy="44957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4"/>
          <p:cNvSpPr txBox="1">
            <a:spLocks noGrp="1"/>
          </p:cNvSpPr>
          <p:nvPr>
            <p:ph type="ctrTitle"/>
          </p:nvPr>
        </p:nvSpPr>
        <p:spPr>
          <a:xfrm>
            <a:off x="2514600" y="228601"/>
            <a:ext cx="6858000" cy="1219200"/>
          </a:xfrm>
          <a:prstGeom prst="rect">
            <a:avLst/>
          </a:prstGeom>
          <a:noFill/>
          <a:ln>
            <a:noFill/>
          </a:ln>
        </p:spPr>
        <p:txBody>
          <a:bodyPr spcFirstLastPara="1" wrap="square" lIns="91425" tIns="45700" rIns="91425" bIns="45700" anchor="b" anchorCtr="0">
            <a:normAutofit fontScale="90000"/>
          </a:bodyPr>
          <a:lstStyle/>
          <a:p>
            <a:pPr marL="0" lvl="0" indent="0" algn="just" rtl="0">
              <a:spcBef>
                <a:spcPts val="0"/>
              </a:spcBef>
              <a:spcAft>
                <a:spcPts val="0"/>
              </a:spcAft>
              <a:buClr>
                <a:schemeClr val="lt1"/>
              </a:buClr>
              <a:buSzPct val="100000"/>
              <a:buFont typeface="Arial"/>
              <a:buNone/>
            </a:pPr>
            <a:r>
              <a:rPr lang="mn-MN" sz="1800">
                <a:latin typeface="Arial"/>
                <a:ea typeface="Arial"/>
                <a:cs typeface="Arial"/>
                <a:sym typeface="Arial"/>
              </a:rPr>
              <a:t>“</a:t>
            </a:r>
            <a:r>
              <a:rPr lang="mn-MN" sz="2000">
                <a:latin typeface="Arial"/>
                <a:ea typeface="Arial"/>
                <a:cs typeface="Arial"/>
                <a:sym typeface="Arial"/>
              </a:rPr>
              <a:t>Тэгш </a:t>
            </a:r>
            <a:r>
              <a:rPr lang="mn-MN" sz="2000">
                <a:solidFill>
                  <a:srgbClr val="002A7E"/>
                </a:solidFill>
              </a:rPr>
              <a:t>Боловсрол, шинжлэх ухааны сайдын 2021 оны А/325 дугаар тушаал “Ганцаарчилсан сургалтын төлөвлөгөөгөөр хичээллэж буй суралцагчийг үнэлэхэд баримтлах чиглэл</a:t>
            </a:r>
            <a:r>
              <a:rPr lang="mn-MN" sz="2000">
                <a:solidFill>
                  <a:srgbClr val="002A7E"/>
                </a:solidFill>
                <a:latin typeface="Arial"/>
                <a:ea typeface="Arial"/>
                <a:cs typeface="Arial"/>
                <a:sym typeface="Arial"/>
              </a:rPr>
              <a:t>”</a:t>
            </a:r>
            <a:r>
              <a:rPr lang="mn-MN" sz="2000">
                <a:latin typeface="Arial"/>
                <a:ea typeface="Arial"/>
                <a:cs typeface="Arial"/>
                <a:sym typeface="Arial"/>
              </a:rPr>
              <a:t> зарим </a:t>
            </a:r>
            <a:r>
              <a:rPr lang="mn-MN" sz="1800">
                <a:latin typeface="Arial"/>
                <a:ea typeface="Arial"/>
                <a:cs typeface="Arial"/>
                <a:sym typeface="Arial"/>
              </a:rPr>
              <a:t>арга “d</a:t>
            </a:r>
            <a:endParaRPr>
              <a:solidFill>
                <a:srgbClr val="002A7E"/>
              </a:solidFill>
              <a:latin typeface="Arial"/>
              <a:ea typeface="Arial"/>
              <a:cs typeface="Arial"/>
              <a:sym typeface="Arial"/>
            </a:endParaRPr>
          </a:p>
        </p:txBody>
      </p:sp>
      <p:sp>
        <p:nvSpPr>
          <p:cNvPr id="578" name="Google Shape;578;p74"/>
          <p:cNvSpPr txBox="1">
            <a:spLocks noGrp="1"/>
          </p:cNvSpPr>
          <p:nvPr>
            <p:ph type="subTitle" idx="1"/>
          </p:nvPr>
        </p:nvSpPr>
        <p:spPr>
          <a:xfrm>
            <a:off x="914400" y="2057400"/>
            <a:ext cx="10769600" cy="4419599"/>
          </a:xfrm>
          <a:prstGeom prst="rect">
            <a:avLst/>
          </a:prstGeom>
          <a:noFill/>
          <a:ln>
            <a:noFill/>
          </a:ln>
        </p:spPr>
        <p:txBody>
          <a:bodyPr spcFirstLastPara="1" wrap="square" lIns="91425" tIns="45700" rIns="91425" bIns="45700" anchor="t" anchorCtr="0">
            <a:normAutofit/>
          </a:bodyPr>
          <a:lstStyle/>
          <a:p>
            <a:pPr marL="0" lvl="0" indent="266700" algn="just" rtl="0">
              <a:lnSpc>
                <a:spcPct val="107000"/>
              </a:lnSpc>
              <a:spcBef>
                <a:spcPts val="0"/>
              </a:spcBef>
              <a:spcAft>
                <a:spcPts val="0"/>
              </a:spcAft>
              <a:buSzPts val="1800"/>
              <a:buNone/>
            </a:pPr>
            <a:r>
              <a:rPr lang="mn-MN" sz="1800" i="0">
                <a:solidFill>
                  <a:schemeClr val="lt1"/>
                </a:solidFill>
                <a:latin typeface="Arial"/>
                <a:ea typeface="Arial"/>
                <a:cs typeface="Arial"/>
                <a:sym typeface="Arial"/>
              </a:rPr>
              <a:t>Ганцаарчилсан сургалтын төлөвлөгөөгөөр хичээллэж буй суралцагчийн үнэлгээ нь суралцагчийн хөгжлийн ахиц, амжилтыг үнэлж, ганцаарчилсан сургалтын төлөвлөгөө, сургалтын зохион байгуулалтад тохируулга хийх, багшийн арга зүй, ур чадварыг сайжруулах, суралцагчийн хөгжлийг дэмжихэд чиглэнэ. </a:t>
            </a:r>
            <a:endParaRPr sz="1800" i="0">
              <a:solidFill>
                <a:schemeClr val="lt1"/>
              </a:solidFill>
              <a:latin typeface="Calibri"/>
              <a:ea typeface="Calibri"/>
              <a:cs typeface="Calibri"/>
              <a:sym typeface="Calibri"/>
            </a:endParaRPr>
          </a:p>
          <a:p>
            <a:pPr marL="0" lvl="0" indent="0" algn="l" rtl="0">
              <a:spcBef>
                <a:spcPts val="1160"/>
              </a:spcBef>
              <a:spcAft>
                <a:spcPts val="0"/>
              </a:spcAft>
              <a:buSzPts val="1800"/>
              <a:buNone/>
            </a:pPr>
            <a:r>
              <a:rPr lang="mn-MN" sz="1800" i="0">
                <a:solidFill>
                  <a:schemeClr val="lt1"/>
                </a:solidFill>
                <a:latin typeface="Arial"/>
                <a:ea typeface="Arial"/>
                <a:cs typeface="Arial"/>
                <a:sym typeface="Arial"/>
              </a:rPr>
              <a:t>Энэхүү чиглэл нь Боловсрол, соёл, шинжлэх ухаан, спортын сайдын 2018 оны А/425 дугаар тушаалаар батлагдсан “Ерөнхий боловсролын сургуулийн суралцагчийн болон сургалтын чанарын үнэлгээний журам”, Боловсрол, соёл, шинжлэх ухаан, спортын сайдын 2018 оны А/155 дугаар тушаалаар батлагдсан “Ганцаарчилсан сургалтын төлөвлөгөө боловсруулах аргачлал”-ыг хэрэгжүүлэхэд дэмжлэг болох бөгөөд тэдгээрт заасан нэр томьёог нэгэн адил ойлгоно</a:t>
            </a:r>
            <a:r>
              <a:rPr lang="mn-MN" sz="1800">
                <a:solidFill>
                  <a:schemeClr val="lt1"/>
                </a:solidFill>
                <a:latin typeface="Arial"/>
                <a:ea typeface="Arial"/>
                <a:cs typeface="Arial"/>
                <a:sym typeface="Arial"/>
              </a:rPr>
              <a:t>.</a:t>
            </a:r>
            <a:r>
              <a:rPr lang="mn-MN" sz="1800" u="none" strike="noStrike">
                <a:latin typeface="Arial"/>
                <a:ea typeface="Arial"/>
                <a:cs typeface="Arial"/>
                <a:sym typeface="Arial"/>
              </a:rPr>
              <a:t> </a:t>
            </a:r>
            <a:endParaRPr/>
          </a:p>
          <a:p>
            <a:pPr marL="0" lvl="0" indent="0" algn="l" rtl="0">
              <a:spcBef>
                <a:spcPts val="360"/>
              </a:spcBef>
              <a:spcAft>
                <a:spcPts val="0"/>
              </a:spcAft>
              <a:buSzPts val="1800"/>
              <a:buNone/>
            </a:pPr>
            <a:r>
              <a:rPr lang="mn-MN" sz="1800" u="none" strike="noStrike">
                <a:solidFill>
                  <a:schemeClr val="lt1"/>
                </a:solidFill>
                <a:latin typeface="Arial"/>
                <a:ea typeface="Arial"/>
                <a:cs typeface="Arial"/>
                <a:sym typeface="Arial"/>
              </a:rPr>
              <a:t>Үнэлгээ нь оношлох, явцын, үр дүнгийн гэсэн төрөл хэлбэртэй байх бөгөөд хичээл заадаг багш ганцаарчилсан сургалтын төлөвлөгөөний зорилтын хэрэгжилтийг илрүүлэх шалгуурын дагуу хийнэ.</a:t>
            </a:r>
            <a:endParaRPr sz="1800" u="none" strike="noStrike">
              <a:solidFill>
                <a:schemeClr val="lt1"/>
              </a:solidFill>
              <a:latin typeface="Calibri"/>
              <a:ea typeface="Calibri"/>
              <a:cs typeface="Calibri"/>
              <a:sym typeface="Calibri"/>
            </a:endParaRPr>
          </a:p>
          <a:p>
            <a:pPr marL="0" lvl="0" indent="0" algn="l" rtl="0">
              <a:spcBef>
                <a:spcPts val="400"/>
              </a:spcBef>
              <a:spcAft>
                <a:spcPts val="0"/>
              </a:spcAft>
              <a:buSzPts val="2000"/>
              <a:buNone/>
            </a:pPr>
            <a:endParaRPr>
              <a:solidFill>
                <a:schemeClr val="lt1"/>
              </a:solidFill>
            </a:endParaRPr>
          </a:p>
        </p:txBody>
      </p:sp>
      <p:pic>
        <p:nvPicPr>
          <p:cNvPr id="579" name="Google Shape;579;p74"/>
          <p:cNvPicPr preferRelativeResize="0"/>
          <p:nvPr/>
        </p:nvPicPr>
        <p:blipFill rotWithShape="1">
          <a:blip r:embed="rId3">
            <a:alphaModFix/>
          </a:blip>
          <a:srcRect/>
          <a:stretch/>
        </p:blipFill>
        <p:spPr>
          <a:xfrm>
            <a:off x="162341" y="381000"/>
            <a:ext cx="2352259" cy="9119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75"/>
          <p:cNvPicPr preferRelativeResize="0"/>
          <p:nvPr/>
        </p:nvPicPr>
        <p:blipFill rotWithShape="1">
          <a:blip r:embed="rId3">
            <a:alphaModFix/>
          </a:blip>
          <a:srcRect/>
          <a:stretch/>
        </p:blipFill>
        <p:spPr>
          <a:xfrm>
            <a:off x="457200" y="403698"/>
            <a:ext cx="2667000" cy="815502"/>
          </a:xfrm>
          <a:prstGeom prst="rect">
            <a:avLst/>
          </a:prstGeom>
          <a:noFill/>
          <a:ln>
            <a:noFill/>
          </a:ln>
        </p:spPr>
      </p:pic>
      <p:sp>
        <p:nvSpPr>
          <p:cNvPr id="586" name="Google Shape;586;p75"/>
          <p:cNvSpPr txBox="1"/>
          <p:nvPr/>
        </p:nvSpPr>
        <p:spPr>
          <a:xfrm>
            <a:off x="3810000" y="1676400"/>
            <a:ext cx="8153400" cy="5786199"/>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lt1"/>
              </a:buClr>
              <a:buSzPts val="2000"/>
              <a:buFont typeface="Arial"/>
              <a:buChar char="•"/>
            </a:pPr>
            <a:r>
              <a:rPr lang="mn-MN" sz="2000" b="0" i="0" u="none" strike="noStrike" cap="none">
                <a:solidFill>
                  <a:schemeClr val="lt1"/>
                </a:solidFill>
                <a:latin typeface="Arial"/>
                <a:ea typeface="Arial"/>
                <a:cs typeface="Arial"/>
                <a:sym typeface="Arial"/>
              </a:rPr>
              <a:t>БСУГ-ын тэгш хамран сургалт хариуцсан мэргэжилтэн, багш нарыг чадавхжуулах</a:t>
            </a:r>
            <a:endParaRPr/>
          </a:p>
          <a:p>
            <a:pPr marL="285750" marR="0" lvl="0" indent="-285750" algn="just" rtl="0">
              <a:spcBef>
                <a:spcPts val="1200"/>
              </a:spcBef>
              <a:spcAft>
                <a:spcPts val="0"/>
              </a:spcAft>
              <a:buClr>
                <a:schemeClr val="lt1"/>
              </a:buClr>
              <a:buSzPts val="2000"/>
              <a:buFont typeface="Arial"/>
              <a:buChar char="•"/>
            </a:pPr>
            <a:r>
              <a:rPr lang="mn-MN" sz="2000" b="0" i="0" u="none" strike="noStrike" cap="none">
                <a:solidFill>
                  <a:schemeClr val="lt1"/>
                </a:solidFill>
                <a:latin typeface="Arial"/>
                <a:ea typeface="Arial"/>
                <a:cs typeface="Arial"/>
                <a:sym typeface="Arial"/>
              </a:rPr>
              <a:t>“Сургуульд хамрагдалтыг дэмжих зөвлөл”-тэй хамтран ажиллах /эрт оношлох/</a:t>
            </a:r>
            <a:endParaRPr/>
          </a:p>
          <a:p>
            <a:pPr marL="285750" marR="0" lvl="0" indent="-285750" algn="just" rtl="0">
              <a:spcBef>
                <a:spcPts val="1200"/>
              </a:spcBef>
              <a:spcAft>
                <a:spcPts val="0"/>
              </a:spcAft>
              <a:buClr>
                <a:schemeClr val="lt1"/>
              </a:buClr>
              <a:buSzPts val="2000"/>
              <a:buFont typeface="Arial"/>
              <a:buChar char="•"/>
            </a:pPr>
            <a:r>
              <a:rPr lang="mn-MN" sz="2000" b="0" i="0" u="none" strike="noStrike" cap="none">
                <a:solidFill>
                  <a:schemeClr val="lt1"/>
                </a:solidFill>
                <a:latin typeface="Arial"/>
                <a:ea typeface="Arial"/>
                <a:cs typeface="Arial"/>
                <a:sym typeface="Arial"/>
              </a:rPr>
              <a:t>Сургуулийн “Дэмжлэгийн баг”/А/292 -3.5/</a:t>
            </a:r>
            <a:endParaRPr/>
          </a:p>
          <a:p>
            <a:pPr marL="285750" marR="0" lvl="0" indent="-285750" algn="just" rtl="0">
              <a:spcBef>
                <a:spcPts val="1200"/>
              </a:spcBef>
              <a:spcAft>
                <a:spcPts val="0"/>
              </a:spcAft>
              <a:buClr>
                <a:schemeClr val="lt1"/>
              </a:buClr>
              <a:buSzPts val="2000"/>
              <a:buFont typeface="Arial"/>
              <a:buChar char="•"/>
            </a:pPr>
            <a:r>
              <a:rPr lang="mn-MN" sz="2000" b="0" i="0" u="none" strike="noStrike" cap="none">
                <a:solidFill>
                  <a:schemeClr val="lt1"/>
                </a:solidFill>
                <a:latin typeface="Arial"/>
                <a:ea typeface="Arial"/>
                <a:cs typeface="Arial"/>
                <a:sym typeface="Arial"/>
              </a:rPr>
              <a:t>“Хүүхдийн хөгжлийн танхим”-ын үйл ажиллагааг орон нутгийн эрүүл мэндийн болон сэргээн засах төвүүдтэй хамтран зохион байгуулах</a:t>
            </a:r>
            <a:endParaRPr/>
          </a:p>
          <a:p>
            <a:pPr marL="285750" marR="0" lvl="0" indent="-285750" algn="just" rtl="0">
              <a:spcBef>
                <a:spcPts val="1200"/>
              </a:spcBef>
              <a:spcAft>
                <a:spcPts val="0"/>
              </a:spcAft>
              <a:buClr>
                <a:schemeClr val="lt1"/>
              </a:buClr>
              <a:buSzPts val="2000"/>
              <a:buFont typeface="Arial"/>
              <a:buChar char="•"/>
            </a:pPr>
            <a:r>
              <a:rPr lang="mn-MN" sz="2000" b="0" i="0" u="none" strike="noStrike" cap="none">
                <a:solidFill>
                  <a:schemeClr val="lt1"/>
                </a:solidFill>
                <a:latin typeface="Arial"/>
                <a:ea typeface="Arial"/>
                <a:cs typeface="Arial"/>
                <a:sym typeface="Arial"/>
              </a:rPr>
              <a:t>Хүүхдийн сургалтын орчинд дасан зохицоход нь дэмжлэг үзүүлэх, эцэг эхэд зөвлөн туслах</a:t>
            </a:r>
            <a:endParaRPr/>
          </a:p>
          <a:p>
            <a:pPr marL="285750" marR="0" lvl="0" indent="-285750" algn="just" rtl="0">
              <a:spcBef>
                <a:spcPts val="1200"/>
              </a:spcBef>
              <a:spcAft>
                <a:spcPts val="0"/>
              </a:spcAft>
              <a:buClr>
                <a:schemeClr val="lt1"/>
              </a:buClr>
              <a:buSzPts val="2000"/>
              <a:buFont typeface="Arial"/>
              <a:buChar char="•"/>
            </a:pPr>
            <a:r>
              <a:rPr lang="mn-MN" sz="2000" b="0" i="0" u="none" strike="noStrike" cap="none">
                <a:solidFill>
                  <a:schemeClr val="lt1"/>
                </a:solidFill>
                <a:latin typeface="Arial"/>
                <a:ea typeface="Arial"/>
                <a:cs typeface="Arial"/>
                <a:sym typeface="Arial"/>
              </a:rPr>
              <a:t>Эцэг эх, асран хамгаалагч, бусад иргэдийн ойлголт хандлагад нөлөөлөх</a:t>
            </a:r>
            <a:endParaRPr/>
          </a:p>
          <a:p>
            <a:pPr marL="285750" marR="0" lvl="0" indent="-285750" algn="just" rtl="0">
              <a:spcBef>
                <a:spcPts val="1200"/>
              </a:spcBef>
              <a:spcAft>
                <a:spcPts val="0"/>
              </a:spcAft>
              <a:buClr>
                <a:schemeClr val="lt1"/>
              </a:buClr>
              <a:buSzPts val="2000"/>
              <a:buFont typeface="Arial"/>
              <a:buChar char="•"/>
            </a:pPr>
            <a:r>
              <a:rPr lang="mn-MN" sz="2000" b="0" i="0" u="none" strike="noStrike" cap="none">
                <a:solidFill>
                  <a:schemeClr val="lt1"/>
                </a:solidFill>
                <a:latin typeface="Arial"/>
                <a:ea typeface="Arial"/>
                <a:cs typeface="Arial"/>
                <a:sym typeface="Arial"/>
              </a:rPr>
              <a:t>Төрийн захиргааны байгууллагын албан хаагч, олон нийтийн оролцоо, дэмжлэг</a:t>
            </a:r>
            <a:endParaRPr/>
          </a:p>
          <a:p>
            <a:pPr marL="285750" marR="0" lvl="0" indent="-285750" algn="just" rtl="0">
              <a:spcBef>
                <a:spcPts val="1200"/>
              </a:spcBef>
              <a:spcAft>
                <a:spcPts val="0"/>
              </a:spcAft>
              <a:buClr>
                <a:schemeClr val="lt1"/>
              </a:buClr>
              <a:buSzPts val="2000"/>
              <a:buFont typeface="Arial"/>
              <a:buChar char="•"/>
            </a:pPr>
            <a:r>
              <a:rPr lang="mn-MN" sz="2000" b="0" i="0" u="none" strike="noStrike" cap="none">
                <a:solidFill>
                  <a:schemeClr val="lt1"/>
                </a:solidFill>
                <a:latin typeface="Arial"/>
                <a:ea typeface="Arial"/>
                <a:cs typeface="Arial"/>
                <a:sym typeface="Arial"/>
              </a:rPr>
              <a:t>Хамтран суралцах, харилцан туршлага солилцох</a:t>
            </a:r>
            <a:endParaRPr sz="2000" b="0" i="0" u="none" strike="noStrike" cap="none">
              <a:solidFill>
                <a:schemeClr val="lt1"/>
              </a:solidFill>
              <a:latin typeface="Calibri"/>
              <a:ea typeface="Calibri"/>
              <a:cs typeface="Calibri"/>
              <a:sym typeface="Calibri"/>
            </a:endParaRPr>
          </a:p>
        </p:txBody>
      </p:sp>
      <p:sp>
        <p:nvSpPr>
          <p:cNvPr id="587" name="Google Shape;587;p75"/>
          <p:cNvSpPr txBox="1"/>
          <p:nvPr/>
        </p:nvSpPr>
        <p:spPr>
          <a:xfrm>
            <a:off x="2895600" y="351791"/>
            <a:ext cx="6705600" cy="919316"/>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ctr" rtl="0">
              <a:spcBef>
                <a:spcPts val="0"/>
              </a:spcBef>
              <a:spcAft>
                <a:spcPts val="0"/>
              </a:spcAft>
              <a:buClr>
                <a:srgbClr val="002A7E"/>
              </a:buClr>
              <a:buSzPct val="100000"/>
              <a:buFont typeface="Arial"/>
              <a:buNone/>
            </a:pPr>
            <a:r>
              <a:rPr lang="mn-MN" sz="4000" b="1" i="0" u="none" strike="noStrike" cap="none">
                <a:solidFill>
                  <a:srgbClr val="002A7E"/>
                </a:solidFill>
                <a:latin typeface="Arial"/>
                <a:ea typeface="Arial"/>
                <a:cs typeface="Arial"/>
                <a:sym typeface="Arial"/>
              </a:rPr>
              <a:t>4.Орон нутгийн түвшинд </a:t>
            </a:r>
            <a:endParaRPr/>
          </a:p>
          <a:p>
            <a:pPr marL="0" marR="0" lvl="0" indent="0" algn="ctr" rtl="0">
              <a:spcBef>
                <a:spcPts val="0"/>
              </a:spcBef>
              <a:spcAft>
                <a:spcPts val="0"/>
              </a:spcAft>
              <a:buClr>
                <a:srgbClr val="002A7E"/>
              </a:buClr>
              <a:buSzPct val="100000"/>
              <a:buFont typeface="Arial"/>
              <a:buNone/>
            </a:pPr>
            <a:r>
              <a:rPr lang="mn-MN" sz="4000" b="1" i="0" u="none" strike="noStrike" cap="none">
                <a:solidFill>
                  <a:srgbClr val="002A7E"/>
                </a:solidFill>
                <a:latin typeface="Arial"/>
                <a:ea typeface="Arial"/>
                <a:cs typeface="Arial"/>
                <a:sym typeface="Arial"/>
              </a:rPr>
              <a:t>цаашид анхаарах асуудал</a:t>
            </a:r>
            <a:endParaRPr sz="4000" b="1" i="0" u="none" strike="noStrike" cap="none">
              <a:solidFill>
                <a:srgbClr val="002A7E"/>
              </a:solidFill>
              <a:latin typeface="Arial"/>
              <a:ea typeface="Arial"/>
              <a:cs typeface="Arial"/>
              <a:sym typeface="Arial"/>
            </a:endParaRPr>
          </a:p>
        </p:txBody>
      </p:sp>
      <p:pic>
        <p:nvPicPr>
          <p:cNvPr id="588" name="Google Shape;588;p75" descr="Хөгжлийн бэрхшээлтэй хүүхдийн хөгжил, хамгаалал ямар байна вэ?"/>
          <p:cNvPicPr preferRelativeResize="0"/>
          <p:nvPr/>
        </p:nvPicPr>
        <p:blipFill rotWithShape="1">
          <a:blip r:embed="rId4">
            <a:alphaModFix/>
          </a:blip>
          <a:srcRect/>
          <a:stretch/>
        </p:blipFill>
        <p:spPr>
          <a:xfrm>
            <a:off x="152400" y="1714664"/>
            <a:ext cx="3581400" cy="2628736"/>
          </a:xfrm>
          <a:prstGeom prst="rect">
            <a:avLst/>
          </a:prstGeom>
          <a:noFill/>
          <a:ln>
            <a:noFill/>
          </a:ln>
        </p:spPr>
      </p:pic>
      <p:pic>
        <p:nvPicPr>
          <p:cNvPr id="589" name="Google Shape;589;p75" descr="U.S. Embassy Sponsors TESOL International Conference in Mongolia | U.S.  Embassy in Mongolia"/>
          <p:cNvPicPr preferRelativeResize="0"/>
          <p:nvPr/>
        </p:nvPicPr>
        <p:blipFill rotWithShape="1">
          <a:blip r:embed="rId5">
            <a:alphaModFix/>
          </a:blip>
          <a:srcRect/>
          <a:stretch/>
        </p:blipFill>
        <p:spPr>
          <a:xfrm>
            <a:off x="152400" y="4495800"/>
            <a:ext cx="3581400" cy="2219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6"/>
          <p:cNvSpPr txBox="1">
            <a:spLocks noGrp="1"/>
          </p:cNvSpPr>
          <p:nvPr>
            <p:ph type="subTitle" idx="1"/>
          </p:nvPr>
        </p:nvSpPr>
        <p:spPr>
          <a:xfrm>
            <a:off x="952500" y="5698761"/>
            <a:ext cx="106680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400"/>
              <a:buNone/>
            </a:pPr>
            <a:r>
              <a:rPr lang="mn-MN" sz="4400" b="1" i="0">
                <a:solidFill>
                  <a:schemeClr val="lt1"/>
                </a:solidFill>
                <a:latin typeface="Times New Roman"/>
                <a:ea typeface="Times New Roman"/>
                <a:cs typeface="Times New Roman"/>
                <a:sym typeface="Times New Roman"/>
              </a:rPr>
              <a:t>Хамтран ажилласан та бүхэнд баярлалаа</a:t>
            </a:r>
            <a:endParaRPr sz="4400" b="1" i="0">
              <a:solidFill>
                <a:schemeClr val="lt1"/>
              </a:solidFill>
              <a:latin typeface="Times New Roman"/>
              <a:ea typeface="Times New Roman"/>
              <a:cs typeface="Times New Roman"/>
              <a:sym typeface="Times New Roman"/>
            </a:endParaRPr>
          </a:p>
        </p:txBody>
      </p:sp>
      <p:pic>
        <p:nvPicPr>
          <p:cNvPr id="596" name="Google Shape;596;p76"/>
          <p:cNvPicPr preferRelativeResize="0"/>
          <p:nvPr/>
        </p:nvPicPr>
        <p:blipFill rotWithShape="1">
          <a:blip r:embed="rId3">
            <a:alphaModFix/>
          </a:blip>
          <a:srcRect/>
          <a:stretch/>
        </p:blipFill>
        <p:spPr>
          <a:xfrm>
            <a:off x="457199" y="304800"/>
            <a:ext cx="2743201" cy="990600"/>
          </a:xfrm>
          <a:prstGeom prst="rect">
            <a:avLst/>
          </a:prstGeom>
          <a:noFill/>
          <a:ln>
            <a:noFill/>
          </a:ln>
        </p:spPr>
      </p:pic>
      <p:pic>
        <p:nvPicPr>
          <p:cNvPr id="597" name="Google Shape;597;p76" descr="Disability Clipart - 45 images for personal or commercial use! | Special  education teacher, Special education classroom, Education poster"/>
          <p:cNvPicPr preferRelativeResize="0"/>
          <p:nvPr/>
        </p:nvPicPr>
        <p:blipFill rotWithShape="1">
          <a:blip r:embed="rId4">
            <a:alphaModFix/>
          </a:blip>
          <a:srcRect/>
          <a:stretch/>
        </p:blipFill>
        <p:spPr>
          <a:xfrm>
            <a:off x="5410200" y="1743797"/>
            <a:ext cx="6629400" cy="4961803"/>
          </a:xfrm>
          <a:prstGeom prst="rect">
            <a:avLst/>
          </a:prstGeom>
          <a:noFill/>
          <a:ln>
            <a:noFill/>
          </a:ln>
        </p:spPr>
      </p:pic>
      <p:pic>
        <p:nvPicPr>
          <p:cNvPr id="598" name="Google Shape;598;p76" descr="Inclusive education"/>
          <p:cNvPicPr preferRelativeResize="0"/>
          <p:nvPr/>
        </p:nvPicPr>
        <p:blipFill rotWithShape="1">
          <a:blip r:embed="rId5">
            <a:alphaModFix/>
          </a:blip>
          <a:srcRect/>
          <a:stretch/>
        </p:blipFill>
        <p:spPr>
          <a:xfrm>
            <a:off x="152400" y="1774481"/>
            <a:ext cx="5088483" cy="48549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52"/>
          <p:cNvPicPr preferRelativeResize="0"/>
          <p:nvPr/>
        </p:nvPicPr>
        <p:blipFill rotWithShape="1">
          <a:blip r:embed="rId3">
            <a:alphaModFix/>
          </a:blip>
          <a:srcRect/>
          <a:stretch/>
        </p:blipFill>
        <p:spPr>
          <a:xfrm>
            <a:off x="381000" y="304800"/>
            <a:ext cx="3581400" cy="919316"/>
          </a:xfrm>
          <a:prstGeom prst="rect">
            <a:avLst/>
          </a:prstGeom>
          <a:noFill/>
          <a:ln>
            <a:noFill/>
          </a:ln>
        </p:spPr>
      </p:pic>
      <p:sp>
        <p:nvSpPr>
          <p:cNvPr id="357" name="Google Shape;357;p52"/>
          <p:cNvSpPr txBox="1">
            <a:spLocks noGrp="1"/>
          </p:cNvSpPr>
          <p:nvPr>
            <p:ph type="ctrTitle"/>
          </p:nvPr>
        </p:nvSpPr>
        <p:spPr>
          <a:xfrm>
            <a:off x="406400" y="1828800"/>
            <a:ext cx="11176000" cy="4495779"/>
          </a:xfrm>
          <a:prstGeom prst="rect">
            <a:avLst/>
          </a:prstGeom>
          <a:noFill/>
          <a:ln>
            <a:noFill/>
          </a:ln>
        </p:spPr>
        <p:txBody>
          <a:bodyPr spcFirstLastPara="1" wrap="square" lIns="91425" tIns="45700" rIns="91425" bIns="45700" anchor="b" anchorCtr="0">
            <a:noAutofit/>
          </a:bodyPr>
          <a:lstStyle/>
          <a:p>
            <a:pPr marL="0" lvl="0" indent="914400" algn="just" rtl="0">
              <a:spcBef>
                <a:spcPts val="0"/>
              </a:spcBef>
              <a:spcAft>
                <a:spcPts val="0"/>
              </a:spcAft>
              <a:buClr>
                <a:schemeClr val="lt1"/>
              </a:buClr>
              <a:buSzPts val="1800"/>
              <a:buFont typeface="Arial"/>
              <a:buNone/>
            </a:pPr>
            <a:r>
              <a:rPr lang="mn-MN" sz="1800" b="0"/>
              <a:t/>
            </a:r>
            <a:br>
              <a:rPr lang="mn-MN" sz="1800" b="0"/>
            </a:br>
            <a:endParaRPr sz="2400"/>
          </a:p>
        </p:txBody>
      </p:sp>
      <p:sp>
        <p:nvSpPr>
          <p:cNvPr id="358" name="Google Shape;358;p52"/>
          <p:cNvSpPr txBox="1"/>
          <p:nvPr/>
        </p:nvSpPr>
        <p:spPr>
          <a:xfrm>
            <a:off x="5659199" y="1752600"/>
            <a:ext cx="6355002" cy="4648179"/>
          </a:xfrm>
          <a:prstGeom prst="rect">
            <a:avLst/>
          </a:prstGeom>
          <a:noFill/>
          <a:ln>
            <a:noFill/>
          </a:ln>
        </p:spPr>
        <p:txBody>
          <a:bodyPr spcFirstLastPara="1" wrap="square" lIns="91425" tIns="45700" rIns="91425" bIns="45700" anchor="b" anchorCtr="0">
            <a:normAutofit/>
          </a:bodyPr>
          <a:lstStyle/>
          <a:p>
            <a:pPr marL="342900" marR="0" lvl="0" indent="-342900" algn="l" rtl="0">
              <a:spcBef>
                <a:spcPts val="0"/>
              </a:spcBef>
              <a:spcAft>
                <a:spcPts val="0"/>
              </a:spcAft>
              <a:buClr>
                <a:schemeClr val="lt1"/>
              </a:buClr>
              <a:buSzPts val="2400"/>
              <a:buFont typeface="Arial"/>
              <a:buChar char="•"/>
            </a:pPr>
            <a:r>
              <a:rPr lang="mn-MN" sz="2400" b="0" i="0" u="none" strike="noStrike" cap="none">
                <a:solidFill>
                  <a:schemeClr val="lt1"/>
                </a:solidFill>
                <a:latin typeface="Arial"/>
                <a:ea typeface="Arial"/>
                <a:cs typeface="Arial"/>
                <a:sym typeface="Arial"/>
              </a:rPr>
              <a:t>Монгол Улсын Үндсэн хууль</a:t>
            </a:r>
            <a:endParaRPr/>
          </a:p>
          <a:p>
            <a:pPr marL="342900" marR="0" lvl="0" indent="-342900" algn="l" rtl="0">
              <a:spcBef>
                <a:spcPts val="0"/>
              </a:spcBef>
              <a:spcAft>
                <a:spcPts val="0"/>
              </a:spcAft>
              <a:buClr>
                <a:schemeClr val="lt1"/>
              </a:buClr>
              <a:buSzPts val="2400"/>
              <a:buFont typeface="Arial"/>
              <a:buChar char="•"/>
            </a:pPr>
            <a:r>
              <a:rPr lang="mn-MN" sz="2400" b="0" i="0" u="none" strike="noStrike" cap="none">
                <a:solidFill>
                  <a:schemeClr val="lt1"/>
                </a:solidFill>
                <a:latin typeface="Arial"/>
                <a:ea typeface="Arial"/>
                <a:cs typeface="Arial"/>
                <a:sym typeface="Arial"/>
              </a:rPr>
              <a:t>Хөгжлийн бэрхшээлтэй хүний эрхийн тухай конвенц</a:t>
            </a:r>
            <a:endParaRPr/>
          </a:p>
          <a:p>
            <a:pPr marL="342900" marR="0" lvl="0" indent="-342900" algn="l" rtl="0">
              <a:spcBef>
                <a:spcPts val="0"/>
              </a:spcBef>
              <a:spcAft>
                <a:spcPts val="0"/>
              </a:spcAft>
              <a:buClr>
                <a:schemeClr val="lt1"/>
              </a:buClr>
              <a:buSzPts val="2400"/>
              <a:buFont typeface="Arial"/>
              <a:buChar char="•"/>
            </a:pPr>
            <a:r>
              <a:rPr lang="mn-MN" sz="2400" b="0" i="0" u="none" strike="noStrike" cap="none">
                <a:solidFill>
                  <a:schemeClr val="lt1"/>
                </a:solidFill>
                <a:latin typeface="Arial"/>
                <a:ea typeface="Arial"/>
                <a:cs typeface="Arial"/>
                <a:sym typeface="Arial"/>
              </a:rPr>
              <a:t>Хөгжлийн бэрхшээлтэй хүний эрхийн тухай хууль</a:t>
            </a:r>
            <a:endParaRPr/>
          </a:p>
          <a:p>
            <a:pPr marL="342900" marR="0" lvl="0" indent="-342900" algn="l" rtl="0">
              <a:spcBef>
                <a:spcPts val="0"/>
              </a:spcBef>
              <a:spcAft>
                <a:spcPts val="0"/>
              </a:spcAft>
              <a:buClr>
                <a:schemeClr val="lt1"/>
              </a:buClr>
              <a:buSzPts val="2400"/>
              <a:buFont typeface="Arial"/>
              <a:buChar char="•"/>
            </a:pPr>
            <a:r>
              <a:rPr lang="mn-MN" sz="2400" b="0" i="0" u="none" strike="noStrike" cap="none">
                <a:solidFill>
                  <a:schemeClr val="lt1"/>
                </a:solidFill>
                <a:latin typeface="Arial"/>
                <a:ea typeface="Arial"/>
                <a:cs typeface="Arial"/>
                <a:sym typeface="Arial"/>
              </a:rPr>
              <a:t>Боловсролын багц хууль</a:t>
            </a:r>
            <a:endParaRPr/>
          </a:p>
          <a:p>
            <a:pPr marL="342900" marR="0" lvl="0" indent="-342900" algn="l" rtl="0">
              <a:spcBef>
                <a:spcPts val="0"/>
              </a:spcBef>
              <a:spcAft>
                <a:spcPts val="0"/>
              </a:spcAft>
              <a:buClr>
                <a:schemeClr val="lt1"/>
              </a:buClr>
              <a:buSzPts val="2400"/>
              <a:buFont typeface="Arial"/>
              <a:buChar char="•"/>
            </a:pPr>
            <a:r>
              <a:rPr lang="mn-MN" sz="2400" b="0" i="0" u="none" strike="noStrike" cap="none">
                <a:solidFill>
                  <a:schemeClr val="lt1"/>
                </a:solidFill>
                <a:latin typeface="Arial"/>
                <a:ea typeface="Arial"/>
                <a:cs typeface="Arial"/>
                <a:sym typeface="Arial"/>
              </a:rPr>
              <a:t>“Алсын хараа 2050” Монгол Улсын урт хугацааны хөгжлийн бодлого</a:t>
            </a:r>
            <a:endParaRPr sz="2400" b="0" i="0" u="none" strike="noStrike" cap="none">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400"/>
              <a:buFont typeface="Arial"/>
              <a:buChar char="•"/>
            </a:pPr>
            <a:r>
              <a:rPr lang="mn-MN" sz="2400" b="0" i="0" u="none" strike="noStrike" cap="none">
                <a:solidFill>
                  <a:schemeClr val="lt1"/>
                </a:solidFill>
                <a:latin typeface="Arial"/>
                <a:ea typeface="Arial"/>
                <a:cs typeface="Arial"/>
                <a:sym typeface="Arial"/>
              </a:rPr>
              <a:t>Засгийн газрын тогтоол, холбогдох бусад дүрэм журам, стандарт, тушаал заавар</a:t>
            </a:r>
            <a:endParaRPr/>
          </a:p>
          <a:p>
            <a:pPr marL="342900" marR="0" lvl="0" indent="-342900" algn="l" rtl="0">
              <a:spcBef>
                <a:spcPts val="0"/>
              </a:spcBef>
              <a:spcAft>
                <a:spcPts val="0"/>
              </a:spcAft>
              <a:buClr>
                <a:schemeClr val="lt1"/>
              </a:buClr>
              <a:buSzPts val="2400"/>
              <a:buFont typeface="Arial"/>
              <a:buChar char="•"/>
            </a:pPr>
            <a:r>
              <a:rPr lang="mn-MN" sz="2400" b="0" i="0" u="none" strike="noStrike" cap="none">
                <a:solidFill>
                  <a:schemeClr val="lt1"/>
                </a:solidFill>
                <a:latin typeface="Arial"/>
                <a:ea typeface="Arial"/>
                <a:cs typeface="Arial"/>
                <a:sym typeface="Arial"/>
              </a:rPr>
              <a:t>Засгийн газрын үйл ажиллагааны хөтөлбөр</a:t>
            </a:r>
            <a:endParaRPr/>
          </a:p>
        </p:txBody>
      </p:sp>
      <p:sp>
        <p:nvSpPr>
          <p:cNvPr id="359" name="Google Shape;359;p52"/>
          <p:cNvSpPr txBox="1"/>
          <p:nvPr/>
        </p:nvSpPr>
        <p:spPr>
          <a:xfrm>
            <a:off x="4343400" y="304800"/>
            <a:ext cx="4267201" cy="919316"/>
          </a:xfrm>
          <a:prstGeom prst="rect">
            <a:avLst/>
          </a:prstGeom>
          <a:noFill/>
          <a:ln>
            <a:noFill/>
          </a:ln>
        </p:spPr>
        <p:txBody>
          <a:bodyPr spcFirstLastPara="1" wrap="square" lIns="91425" tIns="45700" rIns="91425" bIns="45700" anchor="b" anchorCtr="0">
            <a:normAutofit fontScale="92500"/>
          </a:bodyPr>
          <a:lstStyle/>
          <a:p>
            <a:pPr marL="0" marR="0" lvl="0" indent="0" algn="l" rtl="0">
              <a:spcBef>
                <a:spcPts val="0"/>
              </a:spcBef>
              <a:spcAft>
                <a:spcPts val="0"/>
              </a:spcAft>
              <a:buClr>
                <a:srgbClr val="002A7E"/>
              </a:buClr>
              <a:buSzPct val="100000"/>
              <a:buFont typeface="Arial"/>
              <a:buNone/>
            </a:pPr>
            <a:r>
              <a:rPr lang="mn-MN" sz="4000" b="1" i="0" u="none" strike="noStrike" cap="none">
                <a:solidFill>
                  <a:srgbClr val="002A7E"/>
                </a:solidFill>
                <a:latin typeface="Arial"/>
                <a:ea typeface="Arial"/>
                <a:cs typeface="Arial"/>
                <a:sym typeface="Arial"/>
              </a:rPr>
              <a:t>1.Эрх зүйн орчин </a:t>
            </a:r>
            <a:endParaRPr sz="4000" b="1" i="0" u="none" strike="noStrike" cap="none">
              <a:solidFill>
                <a:srgbClr val="002A7E"/>
              </a:solidFill>
              <a:latin typeface="Arial"/>
              <a:ea typeface="Arial"/>
              <a:cs typeface="Arial"/>
              <a:sym typeface="Arial"/>
            </a:endParaRPr>
          </a:p>
        </p:txBody>
      </p:sp>
      <p:pic>
        <p:nvPicPr>
          <p:cNvPr id="360" name="Google Shape;360;p52" descr="Inclusive Education Isometric Flowchart Stock Vector - Illustration of  canteen, design: 140638425"/>
          <p:cNvPicPr preferRelativeResize="0"/>
          <p:nvPr/>
        </p:nvPicPr>
        <p:blipFill rotWithShape="1">
          <a:blip r:embed="rId4">
            <a:alphaModFix/>
          </a:blip>
          <a:srcRect/>
          <a:stretch/>
        </p:blipFill>
        <p:spPr>
          <a:xfrm>
            <a:off x="177800" y="1695451"/>
            <a:ext cx="5252799" cy="495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3"/>
          <p:cNvSpPr txBox="1">
            <a:spLocks noGrp="1"/>
          </p:cNvSpPr>
          <p:nvPr>
            <p:ph type="ctrTitle"/>
          </p:nvPr>
        </p:nvSpPr>
        <p:spPr>
          <a:xfrm>
            <a:off x="3505200" y="1"/>
            <a:ext cx="51816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02A7E"/>
              </a:buClr>
              <a:buSzPct val="100000"/>
              <a:buFont typeface="Arial"/>
              <a:buNone/>
            </a:pPr>
            <a:r>
              <a:rPr lang="mn-MN">
                <a:solidFill>
                  <a:srgbClr val="002A7E"/>
                </a:solidFill>
              </a:rPr>
              <a:t/>
            </a:r>
            <a:br>
              <a:rPr lang="mn-MN">
                <a:solidFill>
                  <a:srgbClr val="002A7E"/>
                </a:solidFill>
              </a:rPr>
            </a:br>
            <a:r>
              <a:rPr lang="mn-MN">
                <a:solidFill>
                  <a:srgbClr val="002A7E"/>
                </a:solidFill>
              </a:rPr>
              <a:t>       1.Эрх зүйн орчин </a:t>
            </a:r>
            <a:br>
              <a:rPr lang="mn-MN">
                <a:solidFill>
                  <a:srgbClr val="002A7E"/>
                </a:solidFill>
              </a:rPr>
            </a:br>
            <a:r>
              <a:rPr lang="mn-MN">
                <a:solidFill>
                  <a:srgbClr val="002A7E"/>
                </a:solidFill>
              </a:rPr>
              <a:t>                      </a:t>
            </a:r>
            <a:endParaRPr/>
          </a:p>
        </p:txBody>
      </p:sp>
      <p:sp>
        <p:nvSpPr>
          <p:cNvPr id="366" name="Google Shape;366;p53"/>
          <p:cNvSpPr txBox="1">
            <a:spLocks noGrp="1"/>
          </p:cNvSpPr>
          <p:nvPr>
            <p:ph type="subTitle" idx="1"/>
          </p:nvPr>
        </p:nvSpPr>
        <p:spPr>
          <a:xfrm>
            <a:off x="508000" y="1676400"/>
            <a:ext cx="11176000" cy="48768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SzPts val="2400"/>
              <a:buNone/>
            </a:pPr>
            <a:r>
              <a:rPr lang="mn-MN" sz="2400">
                <a:solidFill>
                  <a:schemeClr val="lt1"/>
                </a:solidFill>
              </a:rPr>
              <a:t>Монгол Улсын үндсэн хууль</a:t>
            </a:r>
            <a:endParaRPr/>
          </a:p>
          <a:p>
            <a:pPr marL="0" lvl="0" indent="0" algn="just" rtl="0">
              <a:lnSpc>
                <a:spcPct val="100000"/>
              </a:lnSpc>
              <a:spcBef>
                <a:spcPts val="480"/>
              </a:spcBef>
              <a:spcAft>
                <a:spcPts val="0"/>
              </a:spcAft>
              <a:buSzPts val="2400"/>
              <a:buNone/>
            </a:pPr>
            <a:r>
              <a:rPr lang="mn-MN" sz="2400">
                <a:solidFill>
                  <a:schemeClr val="lt1"/>
                </a:solidFill>
              </a:rPr>
              <a:t>16.7. Сурч боловсрох эрхтэй. Төрөөс бүх нийтийн ерөнхий боловсролыг төлбөргүй олгоно.</a:t>
            </a:r>
            <a:r>
              <a:rPr lang="mn-MN">
                <a:solidFill>
                  <a:schemeClr val="lt1"/>
                </a:solidFill>
              </a:rPr>
              <a:t> </a:t>
            </a:r>
            <a:endParaRPr/>
          </a:p>
          <a:p>
            <a:pPr marL="0" lvl="0" indent="0" algn="l" rtl="0">
              <a:spcBef>
                <a:spcPts val="480"/>
              </a:spcBef>
              <a:spcAft>
                <a:spcPts val="0"/>
              </a:spcAft>
              <a:buSzPts val="2400"/>
              <a:buNone/>
            </a:pPr>
            <a:r>
              <a:rPr lang="mn-MN" sz="2400">
                <a:solidFill>
                  <a:schemeClr val="lt1"/>
                </a:solidFill>
              </a:rPr>
              <a:t>Хөгжлийн бэрхшээлтэй хүний эрхийн тухай хууль (2016.02)</a:t>
            </a:r>
            <a:endParaRPr/>
          </a:p>
          <a:p>
            <a:pPr marL="41910" marR="36195" lvl="0" indent="0" algn="l" rtl="0">
              <a:lnSpc>
                <a:spcPct val="100000"/>
              </a:lnSpc>
              <a:spcBef>
                <a:spcPts val="25"/>
              </a:spcBef>
              <a:spcAft>
                <a:spcPts val="0"/>
              </a:spcAft>
              <a:buSzPts val="2400"/>
              <a:buNone/>
            </a:pPr>
            <a:r>
              <a:rPr lang="mn-MN" sz="2400">
                <a:solidFill>
                  <a:schemeClr val="lt1"/>
                </a:solidFill>
              </a:rPr>
              <a:t>Боловсролын тухай хууль (2013 онд шинэчлэн найруулсан) </a:t>
            </a:r>
            <a:endParaRPr/>
          </a:p>
          <a:p>
            <a:pPr marL="41910" marR="36195" lvl="0" indent="0" algn="l" rtl="0">
              <a:lnSpc>
                <a:spcPct val="100000"/>
              </a:lnSpc>
              <a:spcBef>
                <a:spcPts val="25"/>
              </a:spcBef>
              <a:spcAft>
                <a:spcPts val="0"/>
              </a:spcAft>
              <a:buSzPts val="2400"/>
              <a:buNone/>
            </a:pPr>
            <a:r>
              <a:rPr lang="mn-MN" sz="2400">
                <a:solidFill>
                  <a:schemeClr val="lt1"/>
                </a:solidFill>
              </a:rPr>
              <a:t>Сургуулийн өмнөх боловсролын тухай хууль (2013 оны найруулга)</a:t>
            </a:r>
            <a:endParaRPr/>
          </a:p>
          <a:p>
            <a:pPr marL="41910" lvl="0" indent="0" algn="l" rtl="0">
              <a:lnSpc>
                <a:spcPct val="100000"/>
              </a:lnSpc>
              <a:spcBef>
                <a:spcPts val="5"/>
              </a:spcBef>
              <a:spcAft>
                <a:spcPts val="0"/>
              </a:spcAft>
              <a:buSzPts val="2400"/>
              <a:buNone/>
            </a:pPr>
            <a:r>
              <a:rPr lang="mn-MN" sz="2400">
                <a:solidFill>
                  <a:schemeClr val="lt1"/>
                </a:solidFill>
              </a:rPr>
              <a:t>Бага, дунд боловсролын тухай хууль (2013 оны найруулга)</a:t>
            </a:r>
            <a:endParaRPr sz="2400" b="1">
              <a:solidFill>
                <a:schemeClr val="lt1"/>
              </a:solidFill>
            </a:endParaRPr>
          </a:p>
          <a:p>
            <a:pPr marL="41910" lvl="0" indent="0" algn="l" rtl="0">
              <a:lnSpc>
                <a:spcPct val="100000"/>
              </a:lnSpc>
              <a:spcBef>
                <a:spcPts val="480"/>
              </a:spcBef>
              <a:spcAft>
                <a:spcPts val="0"/>
              </a:spcAft>
              <a:buSzPts val="2400"/>
              <a:buNone/>
            </a:pPr>
            <a:r>
              <a:rPr lang="mn-MN" sz="2400">
                <a:solidFill>
                  <a:schemeClr val="lt1"/>
                </a:solidFill>
              </a:rPr>
              <a:t>Хөгжлийн бэрхшээлтэй хүний эрх, оролцоо, хөгжлийг</a:t>
            </a:r>
            <a:endParaRPr/>
          </a:p>
          <a:p>
            <a:pPr marL="41910" lvl="0" indent="0" algn="l" rtl="0">
              <a:lnSpc>
                <a:spcPct val="100000"/>
              </a:lnSpc>
              <a:spcBef>
                <a:spcPts val="25"/>
              </a:spcBef>
              <a:spcAft>
                <a:spcPts val="0"/>
              </a:spcAft>
              <a:buSzPts val="2400"/>
              <a:buNone/>
            </a:pPr>
            <a:r>
              <a:rPr lang="mn-MN" sz="2400">
                <a:solidFill>
                  <a:schemeClr val="lt1"/>
                </a:solidFill>
              </a:rPr>
              <a:t>дэмжих үндэсний хөтөлбөр (2017.12.19)</a:t>
            </a:r>
            <a:endParaRPr sz="2400" b="1">
              <a:solidFill>
                <a:schemeClr val="lt1"/>
              </a:solidFill>
            </a:endParaRPr>
          </a:p>
          <a:p>
            <a:pPr marL="81280" lvl="0" indent="0" algn="l" rtl="0">
              <a:lnSpc>
                <a:spcPct val="100000"/>
              </a:lnSpc>
              <a:spcBef>
                <a:spcPts val="480"/>
              </a:spcBef>
              <a:spcAft>
                <a:spcPts val="0"/>
              </a:spcAft>
              <a:buSzPts val="2400"/>
              <a:buNone/>
            </a:pPr>
            <a:r>
              <a:rPr lang="mn-MN" sz="2400">
                <a:solidFill>
                  <a:schemeClr val="lt1"/>
                </a:solidFill>
              </a:rPr>
              <a:t>ХНХЯ, БСШУЯ, ЭМЯ ‐ 3 сайдын хамтарсан тушаал</a:t>
            </a:r>
            <a:endParaRPr/>
          </a:p>
          <a:p>
            <a:pPr marL="41910" lvl="0" indent="0" algn="l" rtl="0">
              <a:lnSpc>
                <a:spcPct val="100000"/>
              </a:lnSpc>
              <a:spcBef>
                <a:spcPts val="50"/>
              </a:spcBef>
              <a:spcAft>
                <a:spcPts val="0"/>
              </a:spcAft>
              <a:buSzPts val="2400"/>
              <a:buNone/>
            </a:pPr>
            <a:r>
              <a:rPr lang="mn-MN" sz="2400">
                <a:solidFill>
                  <a:schemeClr val="lt1"/>
                </a:solidFill>
              </a:rPr>
              <a:t> (2018.11.15)</a:t>
            </a:r>
            <a:endParaRPr sz="2400" b="1">
              <a:solidFill>
                <a:schemeClr val="lt1"/>
              </a:solidFill>
            </a:endParaRPr>
          </a:p>
          <a:p>
            <a:pPr marL="0" lvl="0" indent="0" algn="l" rtl="0">
              <a:spcBef>
                <a:spcPts val="400"/>
              </a:spcBef>
              <a:spcAft>
                <a:spcPts val="0"/>
              </a:spcAft>
              <a:buSzPts val="2000"/>
              <a:buNone/>
            </a:pPr>
            <a:endParaRPr/>
          </a:p>
        </p:txBody>
      </p:sp>
      <p:pic>
        <p:nvPicPr>
          <p:cNvPr id="367" name="Google Shape;367;p53"/>
          <p:cNvPicPr preferRelativeResize="0"/>
          <p:nvPr/>
        </p:nvPicPr>
        <p:blipFill rotWithShape="1">
          <a:blip r:embed="rId3">
            <a:alphaModFix/>
          </a:blip>
          <a:srcRect/>
          <a:stretch/>
        </p:blipFill>
        <p:spPr>
          <a:xfrm>
            <a:off x="381000" y="304800"/>
            <a:ext cx="3581400" cy="9193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4"/>
          <p:cNvPicPr preferRelativeResize="0"/>
          <p:nvPr/>
        </p:nvPicPr>
        <p:blipFill rotWithShape="1">
          <a:blip r:embed="rId3">
            <a:alphaModFix/>
          </a:blip>
          <a:srcRect/>
          <a:stretch/>
        </p:blipFill>
        <p:spPr>
          <a:xfrm>
            <a:off x="228600" y="424542"/>
            <a:ext cx="2743200" cy="766915"/>
          </a:xfrm>
          <a:prstGeom prst="rect">
            <a:avLst/>
          </a:prstGeom>
          <a:noFill/>
          <a:ln>
            <a:noFill/>
          </a:ln>
        </p:spPr>
      </p:pic>
      <p:sp>
        <p:nvSpPr>
          <p:cNvPr id="374" name="Google Shape;374;p54"/>
          <p:cNvSpPr txBox="1">
            <a:spLocks noGrp="1"/>
          </p:cNvSpPr>
          <p:nvPr>
            <p:ph type="ctrTitle"/>
          </p:nvPr>
        </p:nvSpPr>
        <p:spPr>
          <a:xfrm>
            <a:off x="406400" y="1905020"/>
            <a:ext cx="5232400" cy="4495779"/>
          </a:xfrm>
          <a:prstGeom prst="rect">
            <a:avLst/>
          </a:prstGeom>
          <a:noFill/>
          <a:ln>
            <a:noFill/>
          </a:ln>
        </p:spPr>
        <p:txBody>
          <a:bodyPr spcFirstLastPara="1" wrap="square" lIns="91425" tIns="45700" rIns="91425" bIns="45700" anchor="b" anchorCtr="0">
            <a:noAutofit/>
          </a:bodyPr>
          <a:lstStyle/>
          <a:p>
            <a:pPr marL="0" lvl="0" indent="914400" algn="l" rtl="0">
              <a:spcBef>
                <a:spcPts val="0"/>
              </a:spcBef>
              <a:spcAft>
                <a:spcPts val="0"/>
              </a:spcAft>
              <a:buClr>
                <a:schemeClr val="lt1"/>
              </a:buClr>
              <a:buSzPts val="1800"/>
              <a:buFont typeface="Arial"/>
              <a:buNone/>
            </a:pPr>
            <a:r>
              <a:rPr lang="mn-MN" sz="1800" b="0"/>
              <a:t/>
            </a:r>
            <a:br>
              <a:rPr lang="mn-MN" sz="1800" b="0"/>
            </a:br>
            <a:endParaRPr sz="2400"/>
          </a:p>
        </p:txBody>
      </p:sp>
      <p:sp>
        <p:nvSpPr>
          <p:cNvPr id="375" name="Google Shape;375;p54"/>
          <p:cNvSpPr txBox="1"/>
          <p:nvPr/>
        </p:nvSpPr>
        <p:spPr>
          <a:xfrm>
            <a:off x="508000" y="1905021"/>
            <a:ext cx="11176000" cy="4343379"/>
          </a:xfrm>
          <a:prstGeom prst="rect">
            <a:avLst/>
          </a:prstGeom>
          <a:noFill/>
          <a:ln>
            <a:noFill/>
          </a:ln>
        </p:spPr>
        <p:txBody>
          <a:bodyPr spcFirstLastPara="1" wrap="square" lIns="91425" tIns="45700" rIns="91425" bIns="45700" anchor="b" anchorCtr="0">
            <a:normAutofit/>
          </a:bodyPr>
          <a:lstStyle/>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p:txBody>
      </p:sp>
      <p:sp>
        <p:nvSpPr>
          <p:cNvPr id="376" name="Google Shape;376;p54"/>
          <p:cNvSpPr/>
          <p:nvPr/>
        </p:nvSpPr>
        <p:spPr>
          <a:xfrm>
            <a:off x="228600" y="1840536"/>
            <a:ext cx="6324600" cy="4539704"/>
          </a:xfrm>
          <a:prstGeom prst="rect">
            <a:avLst/>
          </a:prstGeom>
          <a:solidFill>
            <a:srgbClr val="335077"/>
          </a:solid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mn-MN" sz="2000" b="1" i="0" u="none" strike="noStrike" cap="none">
                <a:solidFill>
                  <a:schemeClr val="lt1"/>
                </a:solidFill>
                <a:latin typeface="Arial"/>
                <a:ea typeface="Arial"/>
                <a:cs typeface="Arial"/>
                <a:sym typeface="Arial"/>
              </a:rPr>
              <a:t>“АЛСЫН ХАРАА-2050” МОНГОЛ УЛСЫН УРТ ХУГАЦААНЫ ХӨГЖЛИЙН БОДЛОГО:</a:t>
            </a:r>
            <a:endParaRPr/>
          </a:p>
          <a:p>
            <a:pPr marL="0" marR="0" lvl="0" indent="0" algn="just" rtl="0">
              <a:lnSpc>
                <a:spcPct val="115000"/>
              </a:lnSpc>
              <a:spcBef>
                <a:spcPts val="0"/>
              </a:spcBef>
              <a:spcAft>
                <a:spcPts val="0"/>
              </a:spcAft>
              <a:buNone/>
            </a:pPr>
            <a:r>
              <a:rPr lang="mn-MN" sz="2000" b="0" i="0" u="sng" strike="noStrike" cap="none">
                <a:solidFill>
                  <a:schemeClr val="lt1"/>
                </a:solidFill>
                <a:latin typeface="Arial"/>
                <a:ea typeface="Arial"/>
                <a:cs typeface="Arial"/>
                <a:sym typeface="Arial"/>
              </a:rPr>
              <a:t>Боловсрол</a:t>
            </a:r>
            <a:endParaRPr sz="2000" b="0" i="0" u="none" strike="noStrike" cap="none">
              <a:solidFill>
                <a:schemeClr val="lt1"/>
              </a:solidFill>
              <a:latin typeface="Arial"/>
              <a:ea typeface="Arial"/>
              <a:cs typeface="Arial"/>
              <a:sym typeface="Arial"/>
            </a:endParaRPr>
          </a:p>
          <a:p>
            <a:pPr marL="914400" marR="0" lvl="2" indent="0" algn="l" rtl="0">
              <a:spcBef>
                <a:spcPts val="0"/>
              </a:spcBef>
              <a:spcAft>
                <a:spcPts val="0"/>
              </a:spcAft>
              <a:buNone/>
            </a:pPr>
            <a:r>
              <a:rPr lang="mn-MN" sz="2000" b="0" i="0" u="none" strike="noStrike" cap="none">
                <a:solidFill>
                  <a:schemeClr val="lt1"/>
                </a:solidFill>
                <a:latin typeface="Arial"/>
                <a:ea typeface="Arial"/>
                <a:cs typeface="Arial"/>
                <a:sym typeface="Arial"/>
              </a:rPr>
              <a:t> </a:t>
            </a:r>
            <a:endParaRPr/>
          </a:p>
          <a:p>
            <a:pPr marL="0" marR="0" lvl="0" indent="0" algn="l" rtl="0">
              <a:spcBef>
                <a:spcPts val="0"/>
              </a:spcBef>
              <a:spcAft>
                <a:spcPts val="0"/>
              </a:spcAft>
              <a:buNone/>
            </a:pPr>
            <a:r>
              <a:rPr lang="mn-MN" sz="2000" b="1" i="0" u="none" strike="noStrike" cap="none">
                <a:solidFill>
                  <a:schemeClr val="lt1"/>
                </a:solidFill>
                <a:latin typeface="Arial"/>
                <a:ea typeface="Arial"/>
                <a:cs typeface="Arial"/>
                <a:sym typeface="Arial"/>
              </a:rPr>
              <a:t>Зорилт 2.1.</a:t>
            </a:r>
            <a:r>
              <a:rPr lang="mn-MN" sz="2000" b="0" i="0" u="none" strike="noStrike" cap="none">
                <a:solidFill>
                  <a:schemeClr val="lt1"/>
                </a:solidFill>
                <a:latin typeface="Arial"/>
                <a:ea typeface="Arial"/>
                <a:cs typeface="Arial"/>
                <a:sym typeface="Arial"/>
              </a:rPr>
              <a:t>Хүн бүрд чанартай боловсрол эзэмших </a:t>
            </a:r>
            <a:r>
              <a:rPr lang="mn-MN" sz="2000" b="1" i="0" u="none" strike="noStrike" cap="none">
                <a:solidFill>
                  <a:schemeClr val="lt1"/>
                </a:solidFill>
                <a:latin typeface="Arial"/>
                <a:ea typeface="Arial"/>
                <a:cs typeface="Arial"/>
                <a:sym typeface="Arial"/>
              </a:rPr>
              <a:t>тэгш боломж бүрдүүлж</a:t>
            </a:r>
            <a:r>
              <a:rPr lang="mn-MN" sz="2000" b="0" i="0" u="none" strike="noStrike" cap="none">
                <a:solidFill>
                  <a:schemeClr val="lt1"/>
                </a:solidFill>
                <a:latin typeface="Arial"/>
                <a:ea typeface="Arial"/>
                <a:cs typeface="Arial"/>
                <a:sym typeface="Arial"/>
              </a:rPr>
              <a:t>, боловсролыг хувь хүний хөгжил, гэр бүлийн амьдралын баталгаа, улс орны хөгжлийн суурь болгон насан туршдаа суралцахуйн тогтолцоог бэхжүүлнэ.</a:t>
            </a:r>
            <a:endParaRPr/>
          </a:p>
          <a:p>
            <a:pPr marL="0" marR="0" lvl="0" indent="0" algn="l" rtl="0">
              <a:spcBef>
                <a:spcPts val="0"/>
              </a:spcBef>
              <a:spcAft>
                <a:spcPts val="0"/>
              </a:spcAft>
              <a:buNone/>
            </a:pPr>
            <a:r>
              <a:rPr lang="mn-MN" sz="2000" b="1" i="0" u="none" strike="noStrike" cap="none">
                <a:solidFill>
                  <a:schemeClr val="lt1"/>
                </a:solidFill>
                <a:latin typeface="Arial"/>
                <a:ea typeface="Arial"/>
                <a:cs typeface="Arial"/>
                <a:sym typeface="Arial"/>
              </a:rPr>
              <a:t>Зорилтыг хэрэгжүүлэх үе шат,</a:t>
            </a:r>
            <a:r>
              <a:rPr lang="mn-MN" sz="2000" b="0" i="0" u="none" strike="noStrike" cap="none">
                <a:solidFill>
                  <a:schemeClr val="lt1"/>
                </a:solidFill>
                <a:latin typeface="Arial"/>
                <a:ea typeface="Arial"/>
                <a:cs typeface="Arial"/>
                <a:sym typeface="Arial"/>
              </a:rPr>
              <a:t> </a:t>
            </a:r>
            <a:r>
              <a:rPr lang="mn-MN" sz="2000" b="1" i="0" u="none" strike="noStrike" cap="none">
                <a:solidFill>
                  <a:schemeClr val="lt1"/>
                </a:solidFill>
                <a:latin typeface="Arial"/>
                <a:ea typeface="Arial"/>
                <a:cs typeface="Arial"/>
                <a:sym typeface="Arial"/>
              </a:rPr>
              <a:t>хүрэх үр дүн</a:t>
            </a:r>
            <a:endParaRPr sz="20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mn-MN" sz="2000" b="0" i="0" u="none" strike="noStrike" cap="none">
                <a:solidFill>
                  <a:schemeClr val="lt1"/>
                </a:solidFill>
                <a:latin typeface="Arial"/>
                <a:ea typeface="Arial"/>
                <a:cs typeface="Arial"/>
                <a:sym typeface="Arial"/>
              </a:rPr>
              <a:t> </a:t>
            </a:r>
            <a:endParaRPr/>
          </a:p>
          <a:p>
            <a:pPr marL="0" marR="0" lvl="0" indent="0" algn="l" rtl="0">
              <a:spcBef>
                <a:spcPts val="0"/>
              </a:spcBef>
              <a:spcAft>
                <a:spcPts val="0"/>
              </a:spcAft>
              <a:buNone/>
            </a:pPr>
            <a:r>
              <a:rPr lang="mn-MN" sz="2000" b="1" i="0" u="none" strike="noStrike" cap="none">
                <a:solidFill>
                  <a:schemeClr val="lt1"/>
                </a:solidFill>
                <a:latin typeface="Arial"/>
                <a:ea typeface="Arial"/>
                <a:cs typeface="Arial"/>
                <a:sym typeface="Arial"/>
              </a:rPr>
              <a:t>I үе шат (2021-2030):</a:t>
            </a:r>
            <a:r>
              <a:rPr lang="mn-MN" sz="2000" b="0" i="0" u="none" strike="noStrike" cap="none">
                <a:solidFill>
                  <a:schemeClr val="lt1"/>
                </a:solidFill>
                <a:latin typeface="Arial"/>
                <a:ea typeface="Arial"/>
                <a:cs typeface="Arial"/>
                <a:sym typeface="Arial"/>
              </a:rPr>
              <a:t> Хүн бүрд чанартай боловсрол эзэмших эрх тэгш боломж бүрдүүлж, тэгш хамруулах тогтолцооны шинэчлэлийн үе.</a:t>
            </a:r>
            <a:endParaRPr/>
          </a:p>
        </p:txBody>
      </p:sp>
      <p:sp>
        <p:nvSpPr>
          <p:cNvPr id="377" name="Google Shape;377;p54"/>
          <p:cNvSpPr txBox="1"/>
          <p:nvPr/>
        </p:nvSpPr>
        <p:spPr>
          <a:xfrm>
            <a:off x="4343400" y="304800"/>
            <a:ext cx="4267201" cy="919316"/>
          </a:xfrm>
          <a:prstGeom prst="rect">
            <a:avLst/>
          </a:prstGeom>
          <a:noFill/>
          <a:ln>
            <a:noFill/>
          </a:ln>
        </p:spPr>
        <p:txBody>
          <a:bodyPr spcFirstLastPara="1" wrap="square" lIns="91425" tIns="45700" rIns="91425" bIns="45700" anchor="b" anchorCtr="0">
            <a:normAutofit fontScale="92500"/>
          </a:bodyPr>
          <a:lstStyle/>
          <a:p>
            <a:pPr marL="0" marR="0" lvl="0" indent="0" algn="l" rtl="0">
              <a:spcBef>
                <a:spcPts val="0"/>
              </a:spcBef>
              <a:spcAft>
                <a:spcPts val="0"/>
              </a:spcAft>
              <a:buClr>
                <a:srgbClr val="002A7E"/>
              </a:buClr>
              <a:buSzPct val="100000"/>
              <a:buFont typeface="Arial"/>
              <a:buNone/>
            </a:pPr>
            <a:r>
              <a:rPr lang="mn-MN" sz="4000" b="1" i="0" u="none" strike="noStrike" cap="none">
                <a:solidFill>
                  <a:srgbClr val="002A7E"/>
                </a:solidFill>
                <a:latin typeface="Arial"/>
                <a:ea typeface="Arial"/>
                <a:cs typeface="Arial"/>
                <a:sym typeface="Arial"/>
              </a:rPr>
              <a:t>1.Эрх зүйн орчин </a:t>
            </a:r>
            <a:endParaRPr sz="4000" b="1" i="0" u="none" strike="noStrike" cap="none">
              <a:solidFill>
                <a:srgbClr val="002A7E"/>
              </a:solidFill>
              <a:latin typeface="Arial"/>
              <a:ea typeface="Arial"/>
              <a:cs typeface="Arial"/>
              <a:sym typeface="Arial"/>
            </a:endParaRPr>
          </a:p>
        </p:txBody>
      </p:sp>
      <p:sp>
        <p:nvSpPr>
          <p:cNvPr id="378" name="Google Shape;378;p54"/>
          <p:cNvSpPr/>
          <p:nvPr/>
        </p:nvSpPr>
        <p:spPr>
          <a:xfrm>
            <a:off x="6731000" y="2140327"/>
            <a:ext cx="5232400" cy="4031873"/>
          </a:xfrm>
          <a:prstGeom prst="rect">
            <a:avLst/>
          </a:prstGeom>
          <a:solidFill>
            <a:srgbClr val="335077"/>
          </a:solid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mn-MN" sz="2000" b="1" i="0" u="none" strike="noStrike" cap="none">
                <a:solidFill>
                  <a:schemeClr val="lt1"/>
                </a:solidFill>
                <a:latin typeface="Arial"/>
                <a:ea typeface="Arial"/>
                <a:cs typeface="Arial"/>
                <a:sym typeface="Arial"/>
              </a:rPr>
              <a:t>Монгол Улсын Засгийн газрын 2020-2024 оны үйл ажиллагааны хөтөлбөрт</a:t>
            </a:r>
            <a:endParaRPr sz="20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mn-MN" sz="2000" b="0" i="0" u="sng" strike="noStrike" cap="none">
                <a:solidFill>
                  <a:schemeClr val="lt1"/>
                </a:solidFill>
                <a:latin typeface="Arial"/>
                <a:ea typeface="Arial"/>
                <a:cs typeface="Arial"/>
                <a:sym typeface="Arial"/>
              </a:rPr>
              <a:t> Боловсрол</a:t>
            </a:r>
            <a:endParaRPr/>
          </a:p>
          <a:p>
            <a:pPr marL="0" marR="0" lvl="0" indent="0" algn="l" rtl="0">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mn-MN" sz="2000" b="0" i="0" u="none" strike="noStrike" cap="none">
                <a:solidFill>
                  <a:schemeClr val="lt1"/>
                </a:solidFill>
                <a:latin typeface="Arial"/>
                <a:ea typeface="Arial"/>
                <a:cs typeface="Arial"/>
                <a:sym typeface="Arial"/>
              </a:rPr>
              <a:t> 2.3.Хүн бүрд чанартай боловсрол эзэмших тэгш боломж бүрдүүлж, тэгш хамруулах тогтолцоог бэхжүүлнэ.</a:t>
            </a:r>
            <a:endParaRPr/>
          </a:p>
          <a:p>
            <a:pPr marL="0" marR="0" lvl="0" indent="0" algn="l" rtl="0">
              <a:spcBef>
                <a:spcPts val="1200"/>
              </a:spcBef>
              <a:spcAft>
                <a:spcPts val="0"/>
              </a:spcAft>
              <a:buNone/>
            </a:pPr>
            <a:r>
              <a:rPr lang="mn-MN" sz="2000" b="0" i="0" u="none" strike="noStrike" cap="none">
                <a:solidFill>
                  <a:srgbClr val="333333"/>
                </a:solidFill>
                <a:latin typeface="Arial"/>
                <a:ea typeface="Arial"/>
                <a:cs typeface="Arial"/>
                <a:sym typeface="Arial"/>
              </a:rPr>
              <a:t>  </a:t>
            </a:r>
            <a:r>
              <a:rPr lang="mn-MN" sz="2000" b="0" i="0" u="none" strike="noStrike" cap="none">
                <a:solidFill>
                  <a:schemeClr val="lt1"/>
                </a:solidFill>
                <a:latin typeface="Arial"/>
                <a:ea typeface="Arial"/>
                <a:cs typeface="Arial"/>
                <a:sym typeface="Arial"/>
              </a:rPr>
              <a:t>2.3.9.Суралцагчдад ээлтэй сургалтын орчныг бүрдүүлж, хүртээмжийг нэмэгдүүлэх, тусгай хэрэгцээт хүүхдийг ердийн сургууль, цэцэрлэгт сурах, хөгжих боломжийг нэмэгдүүлэх</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55"/>
          <p:cNvPicPr preferRelativeResize="0"/>
          <p:nvPr/>
        </p:nvPicPr>
        <p:blipFill rotWithShape="1">
          <a:blip r:embed="rId3">
            <a:alphaModFix/>
          </a:blip>
          <a:srcRect/>
          <a:stretch/>
        </p:blipFill>
        <p:spPr>
          <a:xfrm>
            <a:off x="228600" y="424542"/>
            <a:ext cx="2743200" cy="766915"/>
          </a:xfrm>
          <a:prstGeom prst="rect">
            <a:avLst/>
          </a:prstGeom>
          <a:noFill/>
          <a:ln>
            <a:noFill/>
          </a:ln>
        </p:spPr>
      </p:pic>
      <p:sp>
        <p:nvSpPr>
          <p:cNvPr id="384" name="Google Shape;384;p55"/>
          <p:cNvSpPr txBox="1">
            <a:spLocks noGrp="1"/>
          </p:cNvSpPr>
          <p:nvPr>
            <p:ph type="ctrTitle"/>
          </p:nvPr>
        </p:nvSpPr>
        <p:spPr>
          <a:xfrm>
            <a:off x="2819400" y="5105400"/>
            <a:ext cx="8762999" cy="1015091"/>
          </a:xfrm>
          <a:prstGeom prst="rect">
            <a:avLst/>
          </a:prstGeom>
          <a:solidFill>
            <a:srgbClr val="335077"/>
          </a:solidFill>
          <a:ln>
            <a:noFill/>
          </a:ln>
        </p:spPr>
        <p:txBody>
          <a:bodyPr spcFirstLastPara="1" wrap="square" lIns="91425" tIns="45700" rIns="91425" bIns="45700" anchor="b" anchorCtr="0">
            <a:noAutofit/>
          </a:bodyPr>
          <a:lstStyle/>
          <a:p>
            <a:pPr marL="0" lvl="0" indent="57150" algn="l" rtl="0">
              <a:spcBef>
                <a:spcPts val="0"/>
              </a:spcBef>
              <a:spcAft>
                <a:spcPts val="0"/>
              </a:spcAft>
              <a:buClr>
                <a:schemeClr val="lt1"/>
              </a:buClr>
              <a:buSzPts val="1800"/>
              <a:buFont typeface="Arial"/>
              <a:buNone/>
            </a:pPr>
            <a:r>
              <a:rPr lang="mn-MN" sz="1800" b="0"/>
              <a:t>* 2019-2020 оны хичээлийн жилд СӨБ-д 1076, ЕБС-д 6053 хүүхэд хамрагдсан.</a:t>
            </a:r>
            <a:br>
              <a:rPr lang="mn-MN" sz="1800" b="0"/>
            </a:br>
            <a:r>
              <a:rPr lang="mn-MN" sz="1800" b="0"/>
              <a:t> * Сургуульд хамрагдалтыг дэмжих зөвлөл</a:t>
            </a:r>
            <a:br>
              <a:rPr lang="mn-MN" sz="1800" b="0"/>
            </a:br>
            <a:r>
              <a:rPr lang="mn-MN" sz="1800" b="0"/>
              <a:t> * Боловсролын үйлчилгээнд эрт хамруулах, статистик мэдээ үнэн зөв байх</a:t>
            </a:r>
            <a:endParaRPr sz="2400"/>
          </a:p>
        </p:txBody>
      </p:sp>
      <p:sp>
        <p:nvSpPr>
          <p:cNvPr id="385" name="Google Shape;385;p55"/>
          <p:cNvSpPr txBox="1"/>
          <p:nvPr/>
        </p:nvSpPr>
        <p:spPr>
          <a:xfrm>
            <a:off x="2057394" y="1905021"/>
            <a:ext cx="9626606" cy="4343379"/>
          </a:xfrm>
          <a:prstGeom prst="rect">
            <a:avLst/>
          </a:prstGeom>
          <a:noFill/>
          <a:ln>
            <a:noFill/>
          </a:ln>
        </p:spPr>
        <p:txBody>
          <a:bodyPr spcFirstLastPara="1" wrap="square" lIns="91425" tIns="45700" rIns="91425" bIns="45700" anchor="b" anchorCtr="0">
            <a:normAutofit/>
          </a:bodyPr>
          <a:lstStyle/>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p:txBody>
      </p:sp>
      <p:sp>
        <p:nvSpPr>
          <p:cNvPr id="386" name="Google Shape;386;p55"/>
          <p:cNvSpPr txBox="1"/>
          <p:nvPr/>
        </p:nvSpPr>
        <p:spPr>
          <a:xfrm>
            <a:off x="2819400" y="272141"/>
            <a:ext cx="6705600" cy="919316"/>
          </a:xfrm>
          <a:prstGeom prst="rect">
            <a:avLst/>
          </a:prstGeom>
          <a:noFill/>
          <a:ln>
            <a:noFill/>
          </a:ln>
        </p:spPr>
        <p:txBody>
          <a:bodyPr spcFirstLastPara="1" wrap="square" lIns="91425" tIns="45700" rIns="91425" bIns="45700" anchor="b" anchorCtr="0">
            <a:normAutofit fontScale="92500"/>
          </a:bodyPr>
          <a:lstStyle/>
          <a:p>
            <a:pPr marL="0" marR="0" lvl="0" indent="0" algn="ctr" rtl="0">
              <a:spcBef>
                <a:spcPts val="0"/>
              </a:spcBef>
              <a:spcAft>
                <a:spcPts val="0"/>
              </a:spcAft>
              <a:buClr>
                <a:srgbClr val="002A7E"/>
              </a:buClr>
              <a:buSzPct val="100000"/>
              <a:buFont typeface="Arial"/>
              <a:buNone/>
            </a:pPr>
            <a:r>
              <a:rPr lang="mn-MN" sz="2400" b="1" i="0" u="none" strike="noStrike" cap="none">
                <a:solidFill>
                  <a:srgbClr val="002A7E"/>
                </a:solidFill>
                <a:latin typeface="Arial"/>
                <a:ea typeface="Arial"/>
                <a:cs typeface="Arial"/>
                <a:sym typeface="Arial"/>
              </a:rPr>
              <a:t>2.Хөгжлийн бэрхшээлтэй хүүхдийн боловсролд хамрагдалтын өнөөгийн байдал</a:t>
            </a:r>
            <a:endParaRPr sz="2400" b="1" i="0" u="none" strike="noStrike" cap="none">
              <a:solidFill>
                <a:srgbClr val="002A7E"/>
              </a:solidFill>
              <a:latin typeface="Arial"/>
              <a:ea typeface="Arial"/>
              <a:cs typeface="Arial"/>
              <a:sym typeface="Arial"/>
            </a:endParaRPr>
          </a:p>
        </p:txBody>
      </p:sp>
      <p:graphicFrame>
        <p:nvGraphicFramePr>
          <p:cNvPr id="387" name="Google Shape;387;p55"/>
          <p:cNvGraphicFramePr/>
          <p:nvPr/>
        </p:nvGraphicFramePr>
        <p:xfrm>
          <a:off x="2794358" y="2068725"/>
          <a:ext cx="9169050" cy="2894025"/>
        </p:xfrm>
        <a:graphic>
          <a:graphicData uri="http://schemas.openxmlformats.org/drawingml/2006/table">
            <a:tbl>
              <a:tblPr firstRow="1" bandRow="1">
                <a:noFill/>
                <a:tableStyleId>{C3B2ADB7-554C-4817-9768-D06E62004550}</a:tableStyleId>
              </a:tblPr>
              <a:tblGrid>
                <a:gridCol w="1037600"/>
                <a:gridCol w="1705600"/>
                <a:gridCol w="228600"/>
                <a:gridCol w="2362200"/>
                <a:gridCol w="1524000"/>
                <a:gridCol w="1143000"/>
                <a:gridCol w="1168050"/>
              </a:tblGrid>
              <a:tr h="947125">
                <a:tc>
                  <a:txBody>
                    <a:bodyPr/>
                    <a:lstStyle/>
                    <a:p>
                      <a:pPr marL="0" marR="0" lvl="0" indent="0" algn="ctr" rtl="0">
                        <a:spcBef>
                          <a:spcPts val="0"/>
                        </a:spcBef>
                        <a:spcAft>
                          <a:spcPts val="0"/>
                        </a:spcAft>
                        <a:buNone/>
                      </a:pPr>
                      <a:r>
                        <a:rPr lang="mn-MN" sz="1600" b="0" u="none" strike="noStrike" cap="none"/>
                        <a:t>Насны ангилал</a:t>
                      </a:r>
                      <a:endParaRPr sz="1600" b="0" u="none" strike="noStrike" cap="none"/>
                    </a:p>
                  </a:txBody>
                  <a:tcPr marL="91450" marR="91450" marT="45725" marB="45725"/>
                </a:tc>
                <a:tc>
                  <a:txBody>
                    <a:bodyPr/>
                    <a:lstStyle/>
                    <a:p>
                      <a:pPr marL="0" marR="0" lvl="0" indent="0" algn="ctr" rtl="0">
                        <a:spcBef>
                          <a:spcPts val="0"/>
                        </a:spcBef>
                        <a:spcAft>
                          <a:spcPts val="0"/>
                        </a:spcAft>
                        <a:buNone/>
                      </a:pPr>
                      <a:r>
                        <a:rPr lang="mn-MN" sz="1600" b="0" u="none" strike="noStrike" cap="none"/>
                        <a:t>Үндэсний статистикийн хороо /2020/</a:t>
                      </a:r>
                      <a:endParaRPr sz="1600" b="0" u="none" strike="noStrike" cap="none"/>
                    </a:p>
                  </a:txBody>
                  <a:tcPr marL="91450" marR="91450" marT="45725" marB="45725"/>
                </a:tc>
                <a:tc>
                  <a:txBody>
                    <a:bodyPr/>
                    <a:lstStyle/>
                    <a:p>
                      <a:pPr marL="0" marR="0" lvl="0" indent="0" algn="ctr" rtl="0">
                        <a:spcBef>
                          <a:spcPts val="0"/>
                        </a:spcBef>
                        <a:spcAft>
                          <a:spcPts val="0"/>
                        </a:spcAft>
                        <a:buNone/>
                      </a:pPr>
                      <a:endParaRPr sz="1600" b="0" u="none" strike="noStrike" cap="none"/>
                    </a:p>
                  </a:txBody>
                  <a:tcPr marL="91450" marR="91450" marT="45725" marB="45725"/>
                </a:tc>
                <a:tc>
                  <a:txBody>
                    <a:bodyPr/>
                    <a:lstStyle/>
                    <a:p>
                      <a:pPr marL="0" marR="0" lvl="0" indent="0" algn="ctr" rtl="0">
                        <a:spcBef>
                          <a:spcPts val="0"/>
                        </a:spcBef>
                        <a:spcAft>
                          <a:spcPts val="0"/>
                        </a:spcAft>
                        <a:buNone/>
                      </a:pPr>
                      <a:r>
                        <a:rPr lang="mn-MN" sz="1600" b="0" u="none" strike="noStrike" cap="none"/>
                        <a:t>Боловсролын үйлчилгээнд хамрагдаж буй /ESIS/</a:t>
                      </a:r>
                      <a:endParaRPr/>
                    </a:p>
                  </a:txBody>
                  <a:tcPr marL="91450" marR="91450" marT="45725" marB="45725"/>
                </a:tc>
                <a:tc>
                  <a:txBody>
                    <a:bodyPr/>
                    <a:lstStyle/>
                    <a:p>
                      <a:pPr marL="0" marR="0" lvl="0" indent="0" algn="ctr" rtl="0">
                        <a:spcBef>
                          <a:spcPts val="0"/>
                        </a:spcBef>
                        <a:spcAft>
                          <a:spcPts val="0"/>
                        </a:spcAft>
                        <a:buNone/>
                      </a:pPr>
                      <a:r>
                        <a:rPr lang="mn-MN" sz="1600" b="0" u="none" strike="noStrike" cap="none"/>
                        <a:t>Боловсролд хамрагдалт</a:t>
                      </a:r>
                      <a:endParaRPr sz="1600" b="0" u="none" strike="noStrike" cap="none"/>
                    </a:p>
                  </a:txBody>
                  <a:tcPr marL="91450" marR="91450" marT="45725" marB="45725"/>
                </a:tc>
                <a:tc gridSpan="2">
                  <a:txBody>
                    <a:bodyPr/>
                    <a:lstStyle/>
                    <a:p>
                      <a:pPr marL="0" marR="0" lvl="0" indent="0" algn="ctr" rtl="0">
                        <a:spcBef>
                          <a:spcPts val="0"/>
                        </a:spcBef>
                        <a:spcAft>
                          <a:spcPts val="0"/>
                        </a:spcAft>
                        <a:buNone/>
                      </a:pPr>
                      <a:r>
                        <a:rPr lang="mn-MN" sz="1600" b="0" u="none" strike="noStrike" cap="none"/>
                        <a:t>Тусгай цэцэрлэг, сургуульд</a:t>
                      </a:r>
                      <a:endParaRPr sz="1600" b="0" u="none" strike="noStrike" cap="none"/>
                    </a:p>
                  </a:txBody>
                  <a:tcPr marL="91450" marR="91450" marT="45725" marB="45725"/>
                </a:tc>
                <a:tc hMerge="1">
                  <a:txBody>
                    <a:bodyPr/>
                    <a:lstStyle/>
                    <a:p>
                      <a:endParaRPr lang="en-US"/>
                    </a:p>
                  </a:txBody>
                  <a:tcPr/>
                </a:tc>
              </a:tr>
              <a:tr h="426800">
                <a:tc>
                  <a:txBody>
                    <a:bodyPr/>
                    <a:lstStyle/>
                    <a:p>
                      <a:pPr marL="0" marR="0" lvl="0" indent="0" algn="l" rtl="0">
                        <a:spcBef>
                          <a:spcPts val="0"/>
                        </a:spcBef>
                        <a:spcAft>
                          <a:spcPts val="0"/>
                        </a:spcAft>
                        <a:buNone/>
                      </a:pPr>
                      <a:r>
                        <a:rPr lang="mn-MN" sz="1800" u="none" strike="noStrike" cap="none">
                          <a:solidFill>
                            <a:schemeClr val="dk2"/>
                          </a:solidFill>
                        </a:rPr>
                        <a:t>2-5 нас</a:t>
                      </a:r>
                      <a:endParaRPr sz="1800" u="none" strike="noStrike" cap="none">
                        <a:solidFill>
                          <a:schemeClr val="dk2"/>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endParaRPr sz="1800" u="none" strike="noStrike" cap="none">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u="none" strike="noStrike" cap="none">
                        <a:solidFill>
                          <a:schemeClr val="dk2"/>
                        </a:solidFill>
                      </a:endParaRPr>
                    </a:p>
                  </a:txBody>
                  <a:tcPr marL="91450" marR="91450" marT="45725" marB="45725"/>
                </a:tc>
                <a:tc>
                  <a:txBody>
                    <a:bodyPr/>
                    <a:lstStyle/>
                    <a:p>
                      <a:pPr marL="0" marR="0" lvl="0" indent="0" algn="ctr" rtl="0">
                        <a:spcBef>
                          <a:spcPts val="0"/>
                        </a:spcBef>
                        <a:spcAft>
                          <a:spcPts val="0"/>
                        </a:spcAft>
                        <a:buNone/>
                      </a:pPr>
                      <a:r>
                        <a:rPr lang="mn-MN" sz="1800" u="none" strike="noStrike" cap="none">
                          <a:solidFill>
                            <a:schemeClr val="dk2"/>
                          </a:solidFill>
                        </a:rPr>
                        <a:t>1156</a:t>
                      </a:r>
                      <a:endParaRPr sz="1800" u="none" strike="noStrike" cap="none">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u="none" strike="noStrike" cap="none">
                        <a:solidFill>
                          <a:schemeClr val="dk2"/>
                        </a:solidFill>
                      </a:endParaRPr>
                    </a:p>
                  </a:txBody>
                  <a:tcPr marL="91450" marR="91450" marT="45725" marB="45725"/>
                </a:tc>
                <a:tc>
                  <a:txBody>
                    <a:bodyPr/>
                    <a:lstStyle/>
                    <a:p>
                      <a:pPr marL="0" marR="0" lvl="0" indent="0" algn="ctr" rtl="0">
                        <a:spcBef>
                          <a:spcPts val="0"/>
                        </a:spcBef>
                        <a:spcAft>
                          <a:spcPts val="0"/>
                        </a:spcAft>
                        <a:buNone/>
                      </a:pPr>
                      <a:r>
                        <a:rPr lang="mn-MN" sz="1800" u="none" strike="noStrike" cap="none">
                          <a:solidFill>
                            <a:schemeClr val="dk2"/>
                          </a:solidFill>
                        </a:rPr>
                        <a:t>402</a:t>
                      </a:r>
                      <a:endParaRPr sz="1800" u="none" strike="noStrike" cap="none">
                        <a:solidFill>
                          <a:schemeClr val="dk2"/>
                        </a:solidFill>
                      </a:endParaRPr>
                    </a:p>
                  </a:txBody>
                  <a:tcPr marL="91450" marR="91450" marT="45725" marB="45725"/>
                </a:tc>
                <a:tc>
                  <a:txBody>
                    <a:bodyPr/>
                    <a:lstStyle/>
                    <a:p>
                      <a:pPr marL="0" marR="0" lvl="0" indent="0" algn="ctr" rtl="0">
                        <a:spcBef>
                          <a:spcPts val="0"/>
                        </a:spcBef>
                        <a:spcAft>
                          <a:spcPts val="0"/>
                        </a:spcAft>
                        <a:buNone/>
                      </a:pPr>
                      <a:r>
                        <a:rPr lang="mn-MN" sz="1800" u="none" strike="noStrike" cap="none"/>
                        <a:t>34.7%</a:t>
                      </a:r>
                      <a:endParaRPr sz="1800" u="none" strike="noStrike" cap="none"/>
                    </a:p>
                  </a:txBody>
                  <a:tcPr marL="91450" marR="91450" marT="45725" marB="45725"/>
                </a:tc>
              </a:tr>
              <a:tr h="666500">
                <a:tc>
                  <a:txBody>
                    <a:bodyPr/>
                    <a:lstStyle/>
                    <a:p>
                      <a:pPr marL="0" marR="0" lvl="0" indent="0" algn="l" rtl="0">
                        <a:spcBef>
                          <a:spcPts val="0"/>
                        </a:spcBef>
                        <a:spcAft>
                          <a:spcPts val="0"/>
                        </a:spcAft>
                        <a:buNone/>
                      </a:pPr>
                      <a:r>
                        <a:rPr lang="mn-MN" sz="1800" u="none" strike="noStrike" cap="none">
                          <a:solidFill>
                            <a:schemeClr val="dk2"/>
                          </a:solidFill>
                        </a:rPr>
                        <a:t>6-17 нас</a:t>
                      </a:r>
                      <a:endParaRPr sz="1800" u="none" strike="noStrike" cap="none">
                        <a:solidFill>
                          <a:schemeClr val="dk2"/>
                        </a:solidFill>
                      </a:endParaRPr>
                    </a:p>
                  </a:txBody>
                  <a:tcPr marL="91450" marR="91450" marT="45725" marB="45725"/>
                </a:tc>
                <a:tc>
                  <a:txBody>
                    <a:bodyPr/>
                    <a:lstStyle/>
                    <a:p>
                      <a:pPr marL="0" marR="0" lvl="0" indent="0" algn="l" rtl="0">
                        <a:spcBef>
                          <a:spcPts val="0"/>
                        </a:spcBef>
                        <a:spcAft>
                          <a:spcPts val="0"/>
                        </a:spcAft>
                        <a:buNone/>
                      </a:pPr>
                      <a:endParaRPr sz="1800">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a:solidFill>
                          <a:schemeClr val="dk2"/>
                        </a:solidFill>
                      </a:endParaRPr>
                    </a:p>
                  </a:txBody>
                  <a:tcPr marL="91450" marR="91450" marT="45725" marB="45725"/>
                </a:tc>
                <a:tc>
                  <a:txBody>
                    <a:bodyPr/>
                    <a:lstStyle/>
                    <a:p>
                      <a:pPr marL="0" marR="0" lvl="0" indent="0" algn="ctr" rtl="0">
                        <a:spcBef>
                          <a:spcPts val="0"/>
                        </a:spcBef>
                        <a:spcAft>
                          <a:spcPts val="0"/>
                        </a:spcAft>
                        <a:buNone/>
                      </a:pPr>
                      <a:r>
                        <a:rPr lang="mn-MN" sz="1800">
                          <a:solidFill>
                            <a:schemeClr val="dk2"/>
                          </a:solidFill>
                        </a:rPr>
                        <a:t>5986 </a:t>
                      </a:r>
                      <a:endParaRPr sz="1800">
                        <a:solidFill>
                          <a:schemeClr val="dk2"/>
                        </a:solidFill>
                      </a:endParaRPr>
                    </a:p>
                    <a:p>
                      <a:pPr marL="0" marR="0" lvl="0" indent="0" algn="ctr" rtl="0">
                        <a:spcBef>
                          <a:spcPts val="0"/>
                        </a:spcBef>
                        <a:spcAft>
                          <a:spcPts val="0"/>
                        </a:spcAft>
                        <a:buNone/>
                      </a:pPr>
                      <a:r>
                        <a:rPr lang="mn-MN" sz="1400">
                          <a:solidFill>
                            <a:schemeClr val="dk2"/>
                          </a:solidFill>
                        </a:rPr>
                        <a:t>/үүнээс НТБТ-д 358/</a:t>
                      </a:r>
                      <a:endParaRPr/>
                    </a:p>
                  </a:txBody>
                  <a:tcPr marL="91450" marR="91450" marT="45725" marB="45725"/>
                </a:tc>
                <a:tc>
                  <a:txBody>
                    <a:bodyPr/>
                    <a:lstStyle/>
                    <a:p>
                      <a:pPr marL="0" marR="0" lvl="0" indent="0" algn="ctr" rtl="0">
                        <a:spcBef>
                          <a:spcPts val="0"/>
                        </a:spcBef>
                        <a:spcAft>
                          <a:spcPts val="0"/>
                        </a:spcAft>
                        <a:buNone/>
                      </a:pPr>
                      <a:endParaRPr sz="1800">
                        <a:solidFill>
                          <a:schemeClr val="dk2"/>
                        </a:solidFill>
                      </a:endParaRPr>
                    </a:p>
                  </a:txBody>
                  <a:tcPr marL="91450" marR="91450" marT="45725" marB="45725"/>
                </a:tc>
                <a:tc>
                  <a:txBody>
                    <a:bodyPr/>
                    <a:lstStyle/>
                    <a:p>
                      <a:pPr marL="0" marR="0" lvl="0" indent="0" algn="ctr" rtl="0">
                        <a:spcBef>
                          <a:spcPts val="0"/>
                        </a:spcBef>
                        <a:spcAft>
                          <a:spcPts val="0"/>
                        </a:spcAft>
                        <a:buNone/>
                      </a:pPr>
                      <a:r>
                        <a:rPr lang="mn-MN" sz="1800">
                          <a:solidFill>
                            <a:schemeClr val="dk2"/>
                          </a:solidFill>
                        </a:rPr>
                        <a:t>1751</a:t>
                      </a:r>
                      <a:endParaRPr sz="1800">
                        <a:solidFill>
                          <a:schemeClr val="dk2"/>
                        </a:solidFill>
                      </a:endParaRPr>
                    </a:p>
                  </a:txBody>
                  <a:tcPr marL="91450" marR="91450" marT="45725" marB="45725"/>
                </a:tc>
                <a:tc>
                  <a:txBody>
                    <a:bodyPr/>
                    <a:lstStyle/>
                    <a:p>
                      <a:pPr marL="0" marR="0" lvl="0" indent="0" algn="ctr" rtl="0">
                        <a:spcBef>
                          <a:spcPts val="0"/>
                        </a:spcBef>
                        <a:spcAft>
                          <a:spcPts val="0"/>
                        </a:spcAft>
                        <a:buNone/>
                      </a:pPr>
                      <a:r>
                        <a:rPr lang="mn-MN" sz="1800"/>
                        <a:t>29.3%</a:t>
                      </a:r>
                      <a:endParaRPr sz="1800"/>
                    </a:p>
                  </a:txBody>
                  <a:tcPr marL="91450" marR="91450" marT="45725" marB="45725"/>
                </a:tc>
              </a:tr>
              <a:tr h="426800">
                <a:tc>
                  <a:txBody>
                    <a:bodyPr/>
                    <a:lstStyle/>
                    <a:p>
                      <a:pPr marL="0" marR="0" lvl="0" indent="0" algn="l" rtl="0">
                        <a:spcBef>
                          <a:spcPts val="0"/>
                        </a:spcBef>
                        <a:spcAft>
                          <a:spcPts val="0"/>
                        </a:spcAft>
                        <a:buNone/>
                      </a:pPr>
                      <a:r>
                        <a:rPr lang="mn-MN" sz="1800">
                          <a:solidFill>
                            <a:schemeClr val="dk2"/>
                          </a:solidFill>
                        </a:rPr>
                        <a:t>Бүгд</a:t>
                      </a:r>
                      <a:endParaRPr sz="1800">
                        <a:solidFill>
                          <a:schemeClr val="dk2"/>
                        </a:solidFill>
                      </a:endParaRPr>
                    </a:p>
                  </a:txBody>
                  <a:tcPr marL="91450" marR="91450" marT="45725" marB="45725"/>
                </a:tc>
                <a:tc>
                  <a:txBody>
                    <a:bodyPr/>
                    <a:lstStyle/>
                    <a:p>
                      <a:pPr marL="0" marR="0" lvl="0" indent="0" algn="ctr" rtl="0">
                        <a:spcBef>
                          <a:spcPts val="0"/>
                        </a:spcBef>
                        <a:spcAft>
                          <a:spcPts val="0"/>
                        </a:spcAft>
                        <a:buNone/>
                      </a:pPr>
                      <a:r>
                        <a:rPr lang="mn-MN" sz="1800" b="1">
                          <a:solidFill>
                            <a:schemeClr val="dk2"/>
                          </a:solidFill>
                        </a:rPr>
                        <a:t>9772</a:t>
                      </a:r>
                      <a:endParaRPr/>
                    </a:p>
                  </a:txBody>
                  <a:tcPr marL="91450" marR="91450" marT="45725" marB="45725"/>
                </a:tc>
                <a:tc>
                  <a:txBody>
                    <a:bodyPr/>
                    <a:lstStyle/>
                    <a:p>
                      <a:pPr marL="0" marR="0" lvl="0" indent="0" algn="ctr" rtl="0">
                        <a:spcBef>
                          <a:spcPts val="0"/>
                        </a:spcBef>
                        <a:spcAft>
                          <a:spcPts val="0"/>
                        </a:spcAft>
                        <a:buNone/>
                      </a:pPr>
                      <a:endParaRPr sz="1800" b="1">
                        <a:solidFill>
                          <a:schemeClr val="dk2"/>
                        </a:solidFill>
                      </a:endParaRPr>
                    </a:p>
                  </a:txBody>
                  <a:tcPr marL="91450" marR="91450" marT="45725" marB="45725"/>
                </a:tc>
                <a:tc>
                  <a:txBody>
                    <a:bodyPr/>
                    <a:lstStyle/>
                    <a:p>
                      <a:pPr marL="0" marR="0" lvl="0" indent="0" algn="ctr" rtl="0">
                        <a:spcBef>
                          <a:spcPts val="0"/>
                        </a:spcBef>
                        <a:spcAft>
                          <a:spcPts val="0"/>
                        </a:spcAft>
                        <a:buNone/>
                      </a:pPr>
                      <a:r>
                        <a:rPr lang="mn-MN" sz="1800" b="1">
                          <a:solidFill>
                            <a:schemeClr val="dk2"/>
                          </a:solidFill>
                        </a:rPr>
                        <a:t>7142</a:t>
                      </a:r>
                      <a:endParaRPr/>
                    </a:p>
                  </a:txBody>
                  <a:tcPr marL="91450" marR="91450" marT="45725" marB="45725"/>
                </a:tc>
                <a:tc>
                  <a:txBody>
                    <a:bodyPr/>
                    <a:lstStyle/>
                    <a:p>
                      <a:pPr marL="0" marR="0" lvl="0" indent="0" algn="ctr" rtl="0">
                        <a:spcBef>
                          <a:spcPts val="0"/>
                        </a:spcBef>
                        <a:spcAft>
                          <a:spcPts val="0"/>
                        </a:spcAft>
                        <a:buNone/>
                      </a:pPr>
                      <a:r>
                        <a:rPr lang="mn-MN" sz="1800" b="1">
                          <a:solidFill>
                            <a:schemeClr val="dk2"/>
                          </a:solidFill>
                        </a:rPr>
                        <a:t>73%</a:t>
                      </a:r>
                      <a:endParaRPr sz="1800" b="1">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b="1">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b="1"/>
                    </a:p>
                  </a:txBody>
                  <a:tcPr marL="91450" marR="91450" marT="45725" marB="45725"/>
                </a:tc>
              </a:tr>
              <a:tr h="426800">
                <a:tc>
                  <a:txBody>
                    <a:bodyPr/>
                    <a:lstStyle/>
                    <a:p>
                      <a:pPr marL="0" marR="0" lvl="0" indent="0" algn="l" rtl="0">
                        <a:spcBef>
                          <a:spcPts val="0"/>
                        </a:spcBef>
                        <a:spcAft>
                          <a:spcPts val="0"/>
                        </a:spcAft>
                        <a:buNone/>
                      </a:pPr>
                      <a:endParaRPr sz="1800">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b="1">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b="1">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b="1">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b="1">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b="1">
                        <a:solidFill>
                          <a:schemeClr val="dk2"/>
                        </a:solidFill>
                      </a:endParaRPr>
                    </a:p>
                  </a:txBody>
                  <a:tcPr marL="91450" marR="91450" marT="45725" marB="45725"/>
                </a:tc>
                <a:tc>
                  <a:txBody>
                    <a:bodyPr/>
                    <a:lstStyle/>
                    <a:p>
                      <a:pPr marL="0" marR="0" lvl="0" indent="0" algn="ctr" rtl="0">
                        <a:spcBef>
                          <a:spcPts val="0"/>
                        </a:spcBef>
                        <a:spcAft>
                          <a:spcPts val="0"/>
                        </a:spcAft>
                        <a:buNone/>
                      </a:pPr>
                      <a:endParaRPr sz="1800" b="1"/>
                    </a:p>
                  </a:txBody>
                  <a:tcPr marL="91450" marR="91450" marT="45725" marB="45725"/>
                </a:tc>
              </a:tr>
            </a:tbl>
          </a:graphicData>
        </a:graphic>
      </p:graphicFrame>
      <p:pic>
        <p:nvPicPr>
          <p:cNvPr id="388" name="Google Shape;388;p55" descr="Inclusive Education - National Disability Resource &amp; Advocacy Centre"/>
          <p:cNvPicPr preferRelativeResize="0"/>
          <p:nvPr/>
        </p:nvPicPr>
        <p:blipFill rotWithShape="1">
          <a:blip r:embed="rId4">
            <a:alphaModFix/>
          </a:blip>
          <a:srcRect/>
          <a:stretch/>
        </p:blipFill>
        <p:spPr>
          <a:xfrm>
            <a:off x="228600" y="2068725"/>
            <a:ext cx="2381250" cy="1653575"/>
          </a:xfrm>
          <a:prstGeom prst="rect">
            <a:avLst/>
          </a:prstGeom>
          <a:noFill/>
          <a:ln>
            <a:noFill/>
          </a:ln>
        </p:spPr>
      </p:pic>
      <p:pic>
        <p:nvPicPr>
          <p:cNvPr id="389" name="Google Shape;389;p55" descr="School-related gender-based violence impedes inclusive education of good  quality | World Education Blog"/>
          <p:cNvPicPr preferRelativeResize="0"/>
          <p:nvPr/>
        </p:nvPicPr>
        <p:blipFill rotWithShape="1">
          <a:blip r:embed="rId5">
            <a:alphaModFix/>
          </a:blip>
          <a:srcRect l="16263" t="8464" r="21135" b="-8464"/>
          <a:stretch/>
        </p:blipFill>
        <p:spPr>
          <a:xfrm>
            <a:off x="203558" y="3973309"/>
            <a:ext cx="2450737" cy="23705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6"/>
          <p:cNvPicPr preferRelativeResize="0"/>
          <p:nvPr/>
        </p:nvPicPr>
        <p:blipFill rotWithShape="1">
          <a:blip r:embed="rId3">
            <a:alphaModFix/>
          </a:blip>
          <a:srcRect/>
          <a:stretch/>
        </p:blipFill>
        <p:spPr>
          <a:xfrm>
            <a:off x="228600" y="424542"/>
            <a:ext cx="2743200" cy="766915"/>
          </a:xfrm>
          <a:prstGeom prst="rect">
            <a:avLst/>
          </a:prstGeom>
          <a:noFill/>
          <a:ln>
            <a:noFill/>
          </a:ln>
        </p:spPr>
      </p:pic>
      <p:sp>
        <p:nvSpPr>
          <p:cNvPr id="396" name="Google Shape;396;p56"/>
          <p:cNvSpPr/>
          <p:nvPr/>
        </p:nvSpPr>
        <p:spPr>
          <a:xfrm>
            <a:off x="228600" y="1905000"/>
            <a:ext cx="4908754" cy="4524957"/>
          </a:xfrm>
          <a:prstGeom prst="rect">
            <a:avLst/>
          </a:prstGeom>
          <a:solidFill>
            <a:srgbClr val="335077"/>
          </a:solid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mn-MN" sz="1800" b="1" i="0" u="sng" strike="noStrike" cap="none" dirty="0">
                <a:solidFill>
                  <a:srgbClr val="C4A349"/>
                </a:solidFill>
                <a:latin typeface="Arial"/>
                <a:ea typeface="Arial"/>
                <a:cs typeface="Arial"/>
                <a:sym typeface="Arial"/>
              </a:rPr>
              <a:t>Тулгамдаж буй асуудал, бэрхшээл</a:t>
            </a:r>
            <a:endParaRPr/>
          </a:p>
          <a:p>
            <a:pPr marL="0" marR="0" lvl="0" indent="0" algn="just" rtl="0">
              <a:lnSpc>
                <a:spcPct val="115000"/>
              </a:lnSpc>
              <a:spcBef>
                <a:spcPts val="0"/>
              </a:spcBef>
              <a:spcAft>
                <a:spcPts val="0"/>
              </a:spcAft>
              <a:buNone/>
            </a:pPr>
            <a:endParaRPr sz="1800" b="1" i="0" u="none" strike="noStrike" cap="none">
              <a:solidFill>
                <a:srgbClr val="C4A349"/>
              </a:solidFill>
              <a:latin typeface="Arial"/>
              <a:ea typeface="Arial"/>
              <a:cs typeface="Arial"/>
              <a:sym typeface="Arial"/>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dirty="0">
                <a:solidFill>
                  <a:schemeClr val="lt1"/>
                </a:solidFill>
                <a:latin typeface="Arial"/>
                <a:ea typeface="Arial"/>
                <a:cs typeface="Arial"/>
                <a:sym typeface="Arial"/>
              </a:rPr>
              <a:t>Ялгаатай хэрэгцээтэй хүүхдийг тэгш хамран сургахад сургалтын хүртээмжтэй орчин </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dirty="0">
                <a:solidFill>
                  <a:schemeClr val="lt1"/>
                </a:solidFill>
                <a:latin typeface="Arial"/>
                <a:ea typeface="Arial"/>
                <a:cs typeface="Arial"/>
                <a:sym typeface="Arial"/>
              </a:rPr>
              <a:t>багш нарын ялгаатай хэрэгцээтэй хүүхэдтэй ажиллах арга зүй, хандлага</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dirty="0">
                <a:solidFill>
                  <a:schemeClr val="lt1"/>
                </a:solidFill>
                <a:latin typeface="Arial"/>
                <a:ea typeface="Arial"/>
                <a:cs typeface="Arial"/>
                <a:sym typeface="Arial"/>
              </a:rPr>
              <a:t>багшийн нэмэлт ажлын үнэлэмж</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dirty="0">
                <a:solidFill>
                  <a:schemeClr val="lt1"/>
                </a:solidFill>
                <a:latin typeface="Arial"/>
                <a:ea typeface="Arial"/>
                <a:cs typeface="Arial"/>
                <a:sym typeface="Arial"/>
              </a:rPr>
              <a:t>эцэг эх, асран хамгаалагчдын хандлага</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dirty="0">
                <a:solidFill>
                  <a:schemeClr val="lt1"/>
                </a:solidFill>
                <a:latin typeface="Arial"/>
                <a:ea typeface="Arial"/>
                <a:cs typeface="Arial"/>
                <a:sym typeface="Arial"/>
              </a:rPr>
              <a:t>ялгаатай хэрэгцээтэй хүүхдийн талаарх бусад хүүхдийн ойлголт хандлага</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dirty="0">
                <a:solidFill>
                  <a:schemeClr val="lt1"/>
                </a:solidFill>
                <a:latin typeface="Arial"/>
                <a:ea typeface="Arial"/>
                <a:cs typeface="Arial"/>
                <a:sym typeface="Arial"/>
              </a:rPr>
              <a:t>удирдлагын хандлага</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dirty="0">
                <a:solidFill>
                  <a:schemeClr val="lt1"/>
                </a:solidFill>
                <a:latin typeface="Arial"/>
                <a:ea typeface="Arial"/>
                <a:cs typeface="Arial"/>
                <a:sym typeface="Arial"/>
              </a:rPr>
              <a:t>салбар дундын хамтын ажиллагаа</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dirty="0">
                <a:solidFill>
                  <a:schemeClr val="lt1"/>
                </a:solidFill>
                <a:latin typeface="Arial"/>
                <a:ea typeface="Arial"/>
                <a:cs typeface="Arial"/>
                <a:sym typeface="Arial"/>
              </a:rPr>
              <a:t>дэд бүтэц, нийгмийн орчин</a:t>
            </a:r>
            <a:endParaRPr/>
          </a:p>
        </p:txBody>
      </p:sp>
      <p:sp>
        <p:nvSpPr>
          <p:cNvPr id="397" name="Google Shape;397;p56"/>
          <p:cNvSpPr/>
          <p:nvPr/>
        </p:nvSpPr>
        <p:spPr>
          <a:xfrm>
            <a:off x="5606846" y="1801302"/>
            <a:ext cx="6356554" cy="4719625"/>
          </a:xfrm>
          <a:prstGeom prst="rect">
            <a:avLst/>
          </a:prstGeom>
          <a:solidFill>
            <a:srgbClr val="335077"/>
          </a:solid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mn-MN" sz="1800" b="0" i="0" u="none" strike="noStrike" cap="none">
                <a:solidFill>
                  <a:schemeClr val="lt1"/>
                </a:solidFill>
                <a:latin typeface="Calibri"/>
                <a:ea typeface="Calibri"/>
                <a:cs typeface="Calibri"/>
                <a:sym typeface="Calibri"/>
              </a:rPr>
              <a:t>	</a:t>
            </a:r>
            <a:r>
              <a:rPr lang="mn-MN" sz="1800" b="1" i="0" u="sng" strike="noStrike" cap="none">
                <a:solidFill>
                  <a:srgbClr val="C4A349"/>
                </a:solidFill>
                <a:latin typeface="Arial"/>
                <a:ea typeface="Arial"/>
                <a:cs typeface="Arial"/>
                <a:sym typeface="Arial"/>
              </a:rPr>
              <a:t>Хэрэгжүүлж буй арга хэмжээ</a:t>
            </a:r>
            <a:endParaRPr/>
          </a:p>
          <a:p>
            <a:pPr marL="0" marR="0" lvl="0" indent="0" algn="just" rtl="0">
              <a:lnSpc>
                <a:spcPct val="115000"/>
              </a:lnSpc>
              <a:spcBef>
                <a:spcPts val="0"/>
              </a:spcBef>
              <a:spcAft>
                <a:spcPts val="0"/>
              </a:spcAft>
              <a:buNone/>
            </a:pPr>
            <a:endParaRPr sz="1100" b="1" i="0" u="none" strike="noStrike" cap="none">
              <a:solidFill>
                <a:srgbClr val="C4A349"/>
              </a:solidFill>
              <a:latin typeface="Arial"/>
              <a:ea typeface="Arial"/>
              <a:cs typeface="Arial"/>
              <a:sym typeface="Arial"/>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a:solidFill>
                  <a:schemeClr val="lt1"/>
                </a:solidFill>
                <a:latin typeface="Arial"/>
                <a:ea typeface="Arial"/>
                <a:cs typeface="Arial"/>
                <a:sym typeface="Arial"/>
              </a:rPr>
              <a:t>ХБ хүүхдийг ЕБС-д тэгш хамран сургах журам /А/292/</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a:solidFill>
                  <a:schemeClr val="lt1"/>
                </a:solidFill>
                <a:latin typeface="Arial"/>
                <a:ea typeface="Arial"/>
                <a:cs typeface="Arial"/>
                <a:sym typeface="Arial"/>
              </a:rPr>
              <a:t>Ганцаарчилсан сургалтын төлөвлөгөө боловсруулах аргачлал</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a:solidFill>
                  <a:schemeClr val="lt1"/>
                </a:solidFill>
                <a:latin typeface="Arial"/>
                <a:ea typeface="Arial"/>
                <a:cs typeface="Arial"/>
                <a:sym typeface="Arial"/>
              </a:rPr>
              <a:t>Багшийг арга зүйгээр хангах</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a:solidFill>
                  <a:schemeClr val="lt1"/>
                </a:solidFill>
                <a:latin typeface="Arial"/>
                <a:ea typeface="Arial"/>
                <a:cs typeface="Arial"/>
                <a:sym typeface="Arial"/>
              </a:rPr>
              <a:t>ХБ хүүхэдтэй ажиллаж буй багшид нэмэгдэл олгох ЗГТ /2020,№208/, аргачлал</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a:solidFill>
                  <a:schemeClr val="lt1"/>
                </a:solidFill>
                <a:latin typeface="Arial"/>
                <a:ea typeface="Arial"/>
                <a:cs typeface="Arial"/>
                <a:sym typeface="Arial"/>
              </a:rPr>
              <a:t>ХХТ-ын үйл ажиллагаанд баримтлах чиглэл</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a:solidFill>
                  <a:schemeClr val="lt1"/>
                </a:solidFill>
                <a:latin typeface="Arial"/>
                <a:ea typeface="Arial"/>
                <a:cs typeface="Arial"/>
                <a:sym typeface="Arial"/>
              </a:rPr>
              <a:t>Бүх шатны боловсролын байгууллагад ..... орчин бүрдүүлэх журам</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a:solidFill>
                  <a:schemeClr val="lt1"/>
                </a:solidFill>
                <a:latin typeface="Arial"/>
                <a:ea typeface="Arial"/>
                <a:cs typeface="Arial"/>
                <a:sym typeface="Arial"/>
              </a:rPr>
              <a:t>Зайлшгүй шаардлагатай зарим сургалтын хөтөлбөр</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a:solidFill>
                  <a:schemeClr val="lt1"/>
                </a:solidFill>
                <a:latin typeface="Arial"/>
                <a:ea typeface="Arial"/>
                <a:cs typeface="Arial"/>
                <a:sym typeface="Arial"/>
              </a:rPr>
              <a:t>Цаг алдалгүй шийдвэрлэх зарим асуудлыг  хамарсан ЗГТ /2020 №235/</a:t>
            </a:r>
            <a:endParaRPr/>
          </a:p>
          <a:p>
            <a:pPr marL="342900" marR="0" lvl="0" indent="-342900" algn="just" rtl="0">
              <a:lnSpc>
                <a:spcPct val="115000"/>
              </a:lnSpc>
              <a:spcBef>
                <a:spcPts val="0"/>
              </a:spcBef>
              <a:spcAft>
                <a:spcPts val="0"/>
              </a:spcAft>
              <a:buClr>
                <a:schemeClr val="lt1"/>
              </a:buClr>
              <a:buSzPts val="1800"/>
              <a:buFont typeface="Noto Sans Symbols"/>
              <a:buChar char="∙"/>
            </a:pPr>
            <a:r>
              <a:rPr lang="mn-MN" sz="1800" b="0" i="0" u="none" strike="noStrike" cap="none">
                <a:solidFill>
                  <a:schemeClr val="lt1"/>
                </a:solidFill>
                <a:latin typeface="Arial"/>
                <a:ea typeface="Arial"/>
                <a:cs typeface="Arial"/>
                <a:sym typeface="Arial"/>
              </a:rPr>
              <a:t>Холбогдох хууль, тогтоомжид өөрчлөлт оруулах</a:t>
            </a:r>
            <a:endParaRPr/>
          </a:p>
        </p:txBody>
      </p:sp>
      <p:sp>
        <p:nvSpPr>
          <p:cNvPr id="398" name="Google Shape;398;p56"/>
          <p:cNvSpPr/>
          <p:nvPr/>
        </p:nvSpPr>
        <p:spPr>
          <a:xfrm>
            <a:off x="5181600" y="3894414"/>
            <a:ext cx="381000" cy="533400"/>
          </a:xfrm>
          <a:prstGeom prst="rightArrow">
            <a:avLst>
              <a:gd name="adj1" fmla="val 50000"/>
              <a:gd name="adj2" fmla="val 50000"/>
            </a:avLst>
          </a:prstGeom>
          <a:solidFill>
            <a:srgbClr val="2A71FE"/>
          </a:solidFill>
          <a:ln w="25400" cap="flat" cmpd="sng">
            <a:solidFill>
              <a:srgbClr val="0014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9" name="Google Shape;399;p56"/>
          <p:cNvSpPr txBox="1"/>
          <p:nvPr/>
        </p:nvSpPr>
        <p:spPr>
          <a:xfrm>
            <a:off x="2971800" y="337073"/>
            <a:ext cx="6705600" cy="919316"/>
          </a:xfrm>
          <a:prstGeom prst="rect">
            <a:avLst/>
          </a:prstGeom>
          <a:noFill/>
          <a:ln>
            <a:noFill/>
          </a:ln>
        </p:spPr>
        <p:txBody>
          <a:bodyPr spcFirstLastPara="1" wrap="square" lIns="91425" tIns="45700" rIns="91425" bIns="45700" anchor="b" anchorCtr="0">
            <a:normAutofit fontScale="92500"/>
          </a:bodyPr>
          <a:lstStyle/>
          <a:p>
            <a:pPr marL="0" marR="0" lvl="0" indent="0" algn="ctr" rtl="0">
              <a:spcBef>
                <a:spcPts val="0"/>
              </a:spcBef>
              <a:spcAft>
                <a:spcPts val="0"/>
              </a:spcAft>
              <a:buClr>
                <a:srgbClr val="002A7E"/>
              </a:buClr>
              <a:buSzPct val="100000"/>
              <a:buFont typeface="Arial"/>
              <a:buNone/>
            </a:pPr>
            <a:r>
              <a:rPr lang="mn-MN" sz="2400" b="1" i="0" u="none" strike="noStrike" cap="none">
                <a:solidFill>
                  <a:srgbClr val="002A7E"/>
                </a:solidFill>
                <a:latin typeface="Arial"/>
                <a:ea typeface="Arial"/>
                <a:cs typeface="Arial"/>
                <a:sym typeface="Arial"/>
              </a:rPr>
              <a:t>2.Хөгжлийн бэрхшээлтэй хүүхдийн боловсролд хамрагдалтын өнөөгийн байдал</a:t>
            </a:r>
            <a:endParaRPr sz="2400" b="1" i="0" u="none" strike="noStrike" cap="none">
              <a:solidFill>
                <a:srgbClr val="002A7E"/>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57"/>
          <p:cNvPicPr preferRelativeResize="0"/>
          <p:nvPr/>
        </p:nvPicPr>
        <p:blipFill rotWithShape="1">
          <a:blip r:embed="rId3">
            <a:alphaModFix/>
          </a:blip>
          <a:srcRect/>
          <a:stretch/>
        </p:blipFill>
        <p:spPr>
          <a:xfrm>
            <a:off x="228600" y="424542"/>
            <a:ext cx="2743200" cy="766915"/>
          </a:xfrm>
          <a:prstGeom prst="rect">
            <a:avLst/>
          </a:prstGeom>
          <a:noFill/>
          <a:ln>
            <a:noFill/>
          </a:ln>
        </p:spPr>
      </p:pic>
      <p:sp>
        <p:nvSpPr>
          <p:cNvPr id="406" name="Google Shape;406;p57"/>
          <p:cNvSpPr txBox="1">
            <a:spLocks noGrp="1"/>
          </p:cNvSpPr>
          <p:nvPr>
            <p:ph type="ctrTitle"/>
          </p:nvPr>
        </p:nvSpPr>
        <p:spPr>
          <a:xfrm>
            <a:off x="406400" y="1905020"/>
            <a:ext cx="5232400" cy="4495779"/>
          </a:xfrm>
          <a:prstGeom prst="rect">
            <a:avLst/>
          </a:prstGeom>
          <a:noFill/>
          <a:ln>
            <a:noFill/>
          </a:ln>
        </p:spPr>
        <p:txBody>
          <a:bodyPr spcFirstLastPara="1" wrap="square" lIns="91425" tIns="45700" rIns="91425" bIns="45700" anchor="b" anchorCtr="0">
            <a:noAutofit/>
          </a:bodyPr>
          <a:lstStyle/>
          <a:p>
            <a:pPr marL="0" lvl="0" indent="914400" algn="l" rtl="0">
              <a:spcBef>
                <a:spcPts val="0"/>
              </a:spcBef>
              <a:spcAft>
                <a:spcPts val="0"/>
              </a:spcAft>
              <a:buClr>
                <a:schemeClr val="lt1"/>
              </a:buClr>
              <a:buSzPts val="1800"/>
              <a:buFont typeface="Arial"/>
              <a:buNone/>
            </a:pPr>
            <a:r>
              <a:rPr lang="mn-MN" sz="1800" b="0"/>
              <a:t/>
            </a:r>
            <a:br>
              <a:rPr lang="mn-MN" sz="1800" b="0"/>
            </a:br>
            <a:endParaRPr sz="2400"/>
          </a:p>
        </p:txBody>
      </p:sp>
      <p:sp>
        <p:nvSpPr>
          <p:cNvPr id="407" name="Google Shape;407;p57"/>
          <p:cNvSpPr txBox="1"/>
          <p:nvPr/>
        </p:nvSpPr>
        <p:spPr>
          <a:xfrm>
            <a:off x="508000" y="1905021"/>
            <a:ext cx="11176000" cy="4343379"/>
          </a:xfrm>
          <a:prstGeom prst="rect">
            <a:avLst/>
          </a:prstGeom>
          <a:noFill/>
          <a:ln>
            <a:noFill/>
          </a:ln>
        </p:spPr>
        <p:txBody>
          <a:bodyPr spcFirstLastPara="1" wrap="square" lIns="91425" tIns="45700" rIns="91425" bIns="45700" anchor="b" anchorCtr="0">
            <a:normAutofit/>
          </a:bodyPr>
          <a:lstStyle/>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p:txBody>
      </p:sp>
      <p:sp>
        <p:nvSpPr>
          <p:cNvPr id="408" name="Google Shape;408;p57"/>
          <p:cNvSpPr/>
          <p:nvPr/>
        </p:nvSpPr>
        <p:spPr>
          <a:xfrm>
            <a:off x="5068936" y="2140365"/>
            <a:ext cx="6894464" cy="3955635"/>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mn-MN" sz="2000" b="1" i="0" u="none" strike="noStrike" cap="none">
                <a:solidFill>
                  <a:srgbClr val="FFC000"/>
                </a:solidFill>
                <a:latin typeface="Arial"/>
                <a:ea typeface="Arial"/>
                <a:cs typeface="Arial"/>
                <a:sym typeface="Arial"/>
              </a:rPr>
              <a:t> </a:t>
            </a:r>
            <a:endParaRPr sz="2000" b="1" i="0" u="none" strike="noStrike" cap="none">
              <a:solidFill>
                <a:srgbClr val="FFC000"/>
              </a:solidFill>
              <a:latin typeface="Calibri"/>
              <a:ea typeface="Calibri"/>
              <a:cs typeface="Calibri"/>
              <a:sym typeface="Calibri"/>
            </a:endParaRPr>
          </a:p>
          <a:p>
            <a:pPr marL="228600" marR="0" lvl="1" indent="-171450" algn="just" rtl="0">
              <a:lnSpc>
                <a:spcPct val="115000"/>
              </a:lnSpc>
              <a:spcBef>
                <a:spcPts val="0"/>
              </a:spcBef>
              <a:spcAft>
                <a:spcPts val="0"/>
              </a:spcAft>
              <a:buClr>
                <a:schemeClr val="lt1"/>
              </a:buClr>
              <a:buSzPts val="2000"/>
              <a:buFont typeface="Noto Sans Symbols"/>
              <a:buChar char="∙"/>
            </a:pPr>
            <a:r>
              <a:rPr lang="mn-MN" sz="2000" b="0" i="0" u="none" strike="noStrike" cap="none">
                <a:solidFill>
                  <a:schemeClr val="lt1"/>
                </a:solidFill>
                <a:latin typeface="Arial"/>
                <a:ea typeface="Arial"/>
                <a:cs typeface="Arial"/>
                <a:sym typeface="Arial"/>
              </a:rPr>
              <a:t>сургалтын арга хэлбэр /танхимын, зайн, холимог/</a:t>
            </a:r>
            <a:endParaRPr/>
          </a:p>
          <a:p>
            <a:pPr marL="228600" marR="0" lvl="1" indent="-171450" algn="just" rtl="0">
              <a:lnSpc>
                <a:spcPct val="115000"/>
              </a:lnSpc>
              <a:spcBef>
                <a:spcPts val="0"/>
              </a:spcBef>
              <a:spcAft>
                <a:spcPts val="0"/>
              </a:spcAft>
              <a:buClr>
                <a:schemeClr val="lt1"/>
              </a:buClr>
              <a:buSzPts val="2000"/>
              <a:buFont typeface="Noto Sans Symbols"/>
              <a:buChar char="∙"/>
            </a:pPr>
            <a:r>
              <a:rPr lang="mn-MN" sz="2000" b="0" i="0" u="none" strike="noStrike" cap="none">
                <a:solidFill>
                  <a:schemeClr val="lt1"/>
                </a:solidFill>
                <a:latin typeface="Arial"/>
                <a:ea typeface="Arial"/>
                <a:cs typeface="Arial"/>
                <a:sym typeface="Arial"/>
              </a:rPr>
              <a:t>цэцэрлэг, ерөнхий боловсролын сургуулийн танхимын сургалтад хамрагдах хугацааг уян хатан болгох /6 настай цэцэрлэгт хамрагдах боломжийг нээх/</a:t>
            </a:r>
            <a:endParaRPr/>
          </a:p>
          <a:p>
            <a:pPr marL="228600" marR="0" lvl="1" indent="-171450" algn="just" rtl="0">
              <a:lnSpc>
                <a:spcPct val="115000"/>
              </a:lnSpc>
              <a:spcBef>
                <a:spcPts val="0"/>
              </a:spcBef>
              <a:spcAft>
                <a:spcPts val="0"/>
              </a:spcAft>
              <a:buClr>
                <a:schemeClr val="lt1"/>
              </a:buClr>
              <a:buSzPts val="2000"/>
              <a:buFont typeface="Noto Sans Symbols"/>
              <a:buChar char="∙"/>
            </a:pPr>
            <a:r>
              <a:rPr lang="mn-MN" sz="2000" b="0" i="0" u="none" strike="noStrike" cap="none">
                <a:solidFill>
                  <a:schemeClr val="lt1"/>
                </a:solidFill>
                <a:latin typeface="Arial"/>
                <a:ea typeface="Arial"/>
                <a:cs typeface="Arial"/>
                <a:sym typeface="Arial"/>
              </a:rPr>
              <a:t>хүүхдийн хөгжлийг дэмжих танхимтай байх</a:t>
            </a:r>
            <a:endParaRPr/>
          </a:p>
          <a:p>
            <a:pPr marL="228600" marR="0" lvl="1" indent="-171450" algn="just" rtl="0">
              <a:lnSpc>
                <a:spcPct val="115000"/>
              </a:lnSpc>
              <a:spcBef>
                <a:spcPts val="0"/>
              </a:spcBef>
              <a:spcAft>
                <a:spcPts val="0"/>
              </a:spcAft>
              <a:buClr>
                <a:schemeClr val="lt1"/>
              </a:buClr>
              <a:buSzPts val="2000"/>
              <a:buFont typeface="Noto Sans Symbols"/>
              <a:buChar char="∙"/>
            </a:pPr>
            <a:r>
              <a:rPr lang="mn-MN" sz="2000" b="0" i="0" u="none" strike="noStrike" cap="none">
                <a:solidFill>
                  <a:schemeClr val="lt1"/>
                </a:solidFill>
                <a:latin typeface="Arial"/>
                <a:ea typeface="Arial"/>
                <a:cs typeface="Arial"/>
                <a:sym typeface="Arial"/>
              </a:rPr>
              <a:t>боловсролын болон дэмжих үйлчилгээ үзүүлэх чиг үүрэг бүхий цэцэрлэг, ерөнхий боловсролын сургууль байх</a:t>
            </a:r>
            <a:endParaRPr/>
          </a:p>
          <a:p>
            <a:pPr marL="228600" marR="0" lvl="1" indent="-171450" algn="just" rtl="0">
              <a:lnSpc>
                <a:spcPct val="115000"/>
              </a:lnSpc>
              <a:spcBef>
                <a:spcPts val="0"/>
              </a:spcBef>
              <a:spcAft>
                <a:spcPts val="0"/>
              </a:spcAft>
              <a:buClr>
                <a:schemeClr val="lt1"/>
              </a:buClr>
              <a:buSzPts val="2000"/>
              <a:buFont typeface="Noto Sans Symbols"/>
              <a:buChar char="∙"/>
            </a:pPr>
            <a:r>
              <a:rPr lang="mn-MN" sz="2000" b="0" i="0" u="none" strike="noStrike" cap="none">
                <a:solidFill>
                  <a:schemeClr val="lt1"/>
                </a:solidFill>
                <a:latin typeface="Arial"/>
                <a:ea typeface="Arial"/>
                <a:cs typeface="Arial"/>
                <a:sym typeface="Arial"/>
              </a:rPr>
              <a:t>их, дээд сургуульд  ялгаатай хэрэгцээтэй оюутанд дэмжлэг үзүүлэх орчин бүрдүүлэх</a:t>
            </a:r>
            <a:endParaRPr/>
          </a:p>
        </p:txBody>
      </p:sp>
      <p:sp>
        <p:nvSpPr>
          <p:cNvPr id="409" name="Google Shape;409;p57"/>
          <p:cNvSpPr txBox="1"/>
          <p:nvPr/>
        </p:nvSpPr>
        <p:spPr>
          <a:xfrm>
            <a:off x="3200400" y="315683"/>
            <a:ext cx="6096000" cy="919316"/>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ctr" rtl="0">
              <a:spcBef>
                <a:spcPts val="0"/>
              </a:spcBef>
              <a:spcAft>
                <a:spcPts val="0"/>
              </a:spcAft>
              <a:buClr>
                <a:srgbClr val="002A7E"/>
              </a:buClr>
              <a:buSzPct val="100000"/>
              <a:buFont typeface="Arial"/>
              <a:buNone/>
            </a:pPr>
            <a:r>
              <a:rPr lang="mn-MN" sz="4000" b="1" i="0" u="none" strike="noStrike" cap="none">
                <a:solidFill>
                  <a:srgbClr val="002A7E"/>
                </a:solidFill>
                <a:latin typeface="Arial"/>
                <a:ea typeface="Arial"/>
                <a:cs typeface="Arial"/>
                <a:sym typeface="Arial"/>
              </a:rPr>
              <a:t>3.Боловсролын багц </a:t>
            </a:r>
            <a:endParaRPr/>
          </a:p>
          <a:p>
            <a:pPr marL="0" marR="0" lvl="0" indent="0" algn="ctr" rtl="0">
              <a:spcBef>
                <a:spcPts val="0"/>
              </a:spcBef>
              <a:spcAft>
                <a:spcPts val="0"/>
              </a:spcAft>
              <a:buClr>
                <a:srgbClr val="002A7E"/>
              </a:buClr>
              <a:buSzPct val="100000"/>
              <a:buFont typeface="Arial"/>
              <a:buNone/>
            </a:pPr>
            <a:r>
              <a:rPr lang="mn-MN" sz="4000" b="1" i="0" u="none" strike="noStrike" cap="none">
                <a:solidFill>
                  <a:srgbClr val="002A7E"/>
                </a:solidFill>
                <a:latin typeface="Arial"/>
                <a:ea typeface="Arial"/>
                <a:cs typeface="Arial"/>
                <a:sym typeface="Arial"/>
              </a:rPr>
              <a:t>хуулийн төсөл</a:t>
            </a:r>
            <a:endParaRPr sz="4000" b="1" i="0" u="none" strike="noStrike" cap="none">
              <a:solidFill>
                <a:srgbClr val="002A7E"/>
              </a:solidFill>
              <a:latin typeface="Arial"/>
              <a:ea typeface="Arial"/>
              <a:cs typeface="Arial"/>
              <a:sym typeface="Arial"/>
            </a:endParaRPr>
          </a:p>
        </p:txBody>
      </p:sp>
      <p:pic>
        <p:nvPicPr>
          <p:cNvPr id="410" name="Google Shape;410;p57" descr="Inclusive Ambassadors – Training of teachers as inclusive education  ambassadors"/>
          <p:cNvPicPr preferRelativeResize="0"/>
          <p:nvPr/>
        </p:nvPicPr>
        <p:blipFill rotWithShape="1">
          <a:blip r:embed="rId4">
            <a:alphaModFix/>
          </a:blip>
          <a:srcRect/>
          <a:stretch/>
        </p:blipFill>
        <p:spPr>
          <a:xfrm>
            <a:off x="144149" y="1828800"/>
            <a:ext cx="4683488" cy="487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58"/>
          <p:cNvPicPr preferRelativeResize="0"/>
          <p:nvPr/>
        </p:nvPicPr>
        <p:blipFill rotWithShape="1">
          <a:blip r:embed="rId3">
            <a:alphaModFix/>
          </a:blip>
          <a:srcRect/>
          <a:stretch/>
        </p:blipFill>
        <p:spPr>
          <a:xfrm>
            <a:off x="228600" y="424542"/>
            <a:ext cx="2743200" cy="766915"/>
          </a:xfrm>
          <a:prstGeom prst="rect">
            <a:avLst/>
          </a:prstGeom>
          <a:noFill/>
          <a:ln>
            <a:noFill/>
          </a:ln>
        </p:spPr>
      </p:pic>
      <p:sp>
        <p:nvSpPr>
          <p:cNvPr id="417" name="Google Shape;417;p58"/>
          <p:cNvSpPr txBox="1">
            <a:spLocks noGrp="1"/>
          </p:cNvSpPr>
          <p:nvPr>
            <p:ph type="ctrTitle"/>
          </p:nvPr>
        </p:nvSpPr>
        <p:spPr>
          <a:xfrm>
            <a:off x="406400" y="1905020"/>
            <a:ext cx="5232400" cy="4495779"/>
          </a:xfrm>
          <a:prstGeom prst="rect">
            <a:avLst/>
          </a:prstGeom>
          <a:noFill/>
          <a:ln>
            <a:noFill/>
          </a:ln>
        </p:spPr>
        <p:txBody>
          <a:bodyPr spcFirstLastPara="1" wrap="square" lIns="91425" tIns="45700" rIns="91425" bIns="45700" anchor="b" anchorCtr="0">
            <a:noAutofit/>
          </a:bodyPr>
          <a:lstStyle/>
          <a:p>
            <a:pPr marL="0" lvl="0" indent="914400" algn="l" rtl="0">
              <a:spcBef>
                <a:spcPts val="0"/>
              </a:spcBef>
              <a:spcAft>
                <a:spcPts val="0"/>
              </a:spcAft>
              <a:buClr>
                <a:schemeClr val="lt1"/>
              </a:buClr>
              <a:buSzPts val="1800"/>
              <a:buFont typeface="Arial"/>
              <a:buNone/>
            </a:pPr>
            <a:r>
              <a:rPr lang="mn-MN" sz="1800" b="0"/>
              <a:t/>
            </a:r>
            <a:br>
              <a:rPr lang="mn-MN" sz="1800" b="0"/>
            </a:br>
            <a:endParaRPr sz="2400"/>
          </a:p>
        </p:txBody>
      </p:sp>
      <p:sp>
        <p:nvSpPr>
          <p:cNvPr id="418" name="Google Shape;418;p58"/>
          <p:cNvSpPr txBox="1"/>
          <p:nvPr/>
        </p:nvSpPr>
        <p:spPr>
          <a:xfrm>
            <a:off x="508000" y="1905021"/>
            <a:ext cx="11176000" cy="4343379"/>
          </a:xfrm>
          <a:prstGeom prst="rect">
            <a:avLst/>
          </a:prstGeom>
          <a:noFill/>
          <a:ln>
            <a:noFill/>
          </a:ln>
        </p:spPr>
        <p:txBody>
          <a:bodyPr spcFirstLastPara="1" wrap="square" lIns="91425" tIns="45700" rIns="91425" bIns="45700" anchor="b" anchorCtr="0">
            <a:normAutofit/>
          </a:bodyPr>
          <a:lstStyle/>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a:p>
            <a:pPr marL="571500" marR="0" lvl="0" indent="-419100" algn="l" rtl="0">
              <a:spcBef>
                <a:spcPts val="0"/>
              </a:spcBef>
              <a:spcAft>
                <a:spcPts val="0"/>
              </a:spcAft>
              <a:buClr>
                <a:schemeClr val="lt1"/>
              </a:buClr>
              <a:buSzPts val="2400"/>
              <a:buFont typeface="Arial"/>
              <a:buNone/>
            </a:pPr>
            <a:endParaRPr sz="2400" b="1" i="0" u="none" strike="noStrike" cap="none">
              <a:solidFill>
                <a:schemeClr val="lt1"/>
              </a:solidFill>
              <a:latin typeface="Arial"/>
              <a:ea typeface="Arial"/>
              <a:cs typeface="Arial"/>
              <a:sym typeface="Arial"/>
            </a:endParaRPr>
          </a:p>
        </p:txBody>
      </p:sp>
      <p:sp>
        <p:nvSpPr>
          <p:cNvPr id="419" name="Google Shape;419;p58"/>
          <p:cNvSpPr/>
          <p:nvPr/>
        </p:nvSpPr>
        <p:spPr>
          <a:xfrm>
            <a:off x="4580612" y="2275864"/>
            <a:ext cx="7382788" cy="4341894"/>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mn-MN" sz="2200" b="1" i="0" u="none" strike="noStrike" cap="none">
                <a:solidFill>
                  <a:srgbClr val="FFC000"/>
                </a:solidFill>
                <a:latin typeface="Arial"/>
                <a:ea typeface="Arial"/>
                <a:cs typeface="Arial"/>
                <a:sym typeface="Arial"/>
              </a:rPr>
              <a:t> </a:t>
            </a:r>
            <a:endParaRPr sz="2200" b="1" i="0" u="none" strike="noStrike" cap="none">
              <a:solidFill>
                <a:srgbClr val="FFC000"/>
              </a:solidFill>
              <a:latin typeface="Calibri"/>
              <a:ea typeface="Calibri"/>
              <a:cs typeface="Calibri"/>
              <a:sym typeface="Calibri"/>
            </a:endParaRPr>
          </a:p>
          <a:p>
            <a:pPr marL="800100" marR="0" lvl="1" indent="-342900" algn="just" rtl="0">
              <a:lnSpc>
                <a:spcPct val="115000"/>
              </a:lnSpc>
              <a:spcBef>
                <a:spcPts val="0"/>
              </a:spcBef>
              <a:spcAft>
                <a:spcPts val="0"/>
              </a:spcAft>
              <a:buClr>
                <a:schemeClr val="lt1"/>
              </a:buClr>
              <a:buSzPts val="2200"/>
              <a:buFont typeface="Noto Sans Symbols"/>
              <a:buChar char="∙"/>
            </a:pPr>
            <a:r>
              <a:rPr lang="mn-MN" sz="2200" b="0" i="0" u="none" strike="noStrike" cap="none">
                <a:solidFill>
                  <a:schemeClr val="lt1"/>
                </a:solidFill>
                <a:latin typeface="Arial"/>
                <a:ea typeface="Arial"/>
                <a:cs typeface="Arial"/>
                <a:sym typeface="Arial"/>
              </a:rPr>
              <a:t>Бүх шатны боловсрол, сургалтын байгууллагад ялгаатай хэрэгцээтэй хүүхдийг хамруулах хүртээмжтэй орчин, нөхцөл бүрдүүлэх</a:t>
            </a:r>
            <a:endParaRPr/>
          </a:p>
          <a:p>
            <a:pPr marL="800100" marR="0" lvl="1" indent="-342900" algn="just" rtl="0">
              <a:lnSpc>
                <a:spcPct val="115000"/>
              </a:lnSpc>
              <a:spcBef>
                <a:spcPts val="0"/>
              </a:spcBef>
              <a:spcAft>
                <a:spcPts val="0"/>
              </a:spcAft>
              <a:buClr>
                <a:schemeClr val="lt1"/>
              </a:buClr>
              <a:buSzPts val="2200"/>
              <a:buFont typeface="Noto Sans Symbols"/>
              <a:buChar char="∙"/>
            </a:pPr>
            <a:r>
              <a:rPr lang="mn-MN" sz="2200" b="0" i="0" u="none" strike="noStrike" cap="none">
                <a:solidFill>
                  <a:schemeClr val="lt1"/>
                </a:solidFill>
                <a:latin typeface="Arial"/>
                <a:ea typeface="Arial"/>
                <a:cs typeface="Arial"/>
                <a:sym typeface="Arial"/>
              </a:rPr>
              <a:t>Бүх шатны төр, захиргааны байгууллага, түүний удирдлагын чиг үүрэгт хөгжлийн бэрхшээлтэй хүүхдэд боловсрол эзэмшүүлэх асуудлыг хамааруулах</a:t>
            </a:r>
            <a:endParaRPr/>
          </a:p>
          <a:p>
            <a:pPr marL="800100" marR="0" lvl="1" indent="-342900" algn="just" rtl="0">
              <a:lnSpc>
                <a:spcPct val="115000"/>
              </a:lnSpc>
              <a:spcBef>
                <a:spcPts val="0"/>
              </a:spcBef>
              <a:spcAft>
                <a:spcPts val="0"/>
              </a:spcAft>
              <a:buClr>
                <a:schemeClr val="lt1"/>
              </a:buClr>
              <a:buSzPts val="2200"/>
              <a:buFont typeface="Noto Sans Symbols"/>
              <a:buChar char="∙"/>
            </a:pPr>
            <a:r>
              <a:rPr lang="mn-MN" sz="2200" b="0" i="0" u="none" strike="noStrike" cap="none">
                <a:solidFill>
                  <a:schemeClr val="lt1"/>
                </a:solidFill>
                <a:latin typeface="Arial"/>
                <a:ea typeface="Arial"/>
                <a:cs typeface="Arial"/>
                <a:sym typeface="Arial"/>
              </a:rPr>
              <a:t>багш нарыг ялгаатай хэрэгцээтэй хүүхэдтэй ажиллах арга зүй эзэмшсэн байх</a:t>
            </a:r>
            <a:endParaRPr/>
          </a:p>
          <a:p>
            <a:pPr marL="800100" marR="0" lvl="1" indent="-203200" algn="just" rtl="0">
              <a:lnSpc>
                <a:spcPct val="115000"/>
              </a:lnSpc>
              <a:spcBef>
                <a:spcPts val="0"/>
              </a:spcBef>
              <a:spcAft>
                <a:spcPts val="0"/>
              </a:spcAft>
              <a:buClr>
                <a:schemeClr val="dk1"/>
              </a:buClr>
              <a:buSzPts val="2200"/>
              <a:buFont typeface="Noto Sans Symbols"/>
              <a:buNone/>
            </a:pPr>
            <a:endParaRPr sz="2200" b="0" i="0" u="none" strike="noStrike" cap="none">
              <a:solidFill>
                <a:schemeClr val="lt1"/>
              </a:solidFill>
              <a:latin typeface="Arial"/>
              <a:ea typeface="Arial"/>
              <a:cs typeface="Arial"/>
              <a:sym typeface="Arial"/>
            </a:endParaRPr>
          </a:p>
        </p:txBody>
      </p:sp>
      <p:pic>
        <p:nvPicPr>
          <p:cNvPr id="420" name="Google Shape;420;p58" descr="All inclusive school | ERASMUS+ Program - KA2 Strategic Partnership for School  Education"/>
          <p:cNvPicPr preferRelativeResize="0"/>
          <p:nvPr/>
        </p:nvPicPr>
        <p:blipFill rotWithShape="1">
          <a:blip r:embed="rId4">
            <a:alphaModFix/>
          </a:blip>
          <a:srcRect/>
          <a:stretch/>
        </p:blipFill>
        <p:spPr>
          <a:xfrm>
            <a:off x="100925" y="1709633"/>
            <a:ext cx="4471075" cy="2176567"/>
          </a:xfrm>
          <a:prstGeom prst="rect">
            <a:avLst/>
          </a:prstGeom>
          <a:solidFill>
            <a:schemeClr val="lt1"/>
          </a:solidFill>
          <a:ln>
            <a:noFill/>
          </a:ln>
        </p:spPr>
      </p:pic>
      <p:pic>
        <p:nvPicPr>
          <p:cNvPr id="421" name="Google Shape;421;p58" descr="INCLUSIVE EDUCATION AND CHILDREN WITH SPECIAL NEEDS | Kashmir Images  Newspaper"/>
          <p:cNvPicPr preferRelativeResize="0"/>
          <p:nvPr/>
        </p:nvPicPr>
        <p:blipFill rotWithShape="1">
          <a:blip r:embed="rId5">
            <a:alphaModFix/>
          </a:blip>
          <a:srcRect/>
          <a:stretch/>
        </p:blipFill>
        <p:spPr>
          <a:xfrm>
            <a:off x="100925" y="3988975"/>
            <a:ext cx="4471075" cy="2792825"/>
          </a:xfrm>
          <a:prstGeom prst="rect">
            <a:avLst/>
          </a:prstGeom>
          <a:noFill/>
          <a:ln>
            <a:noFill/>
          </a:ln>
        </p:spPr>
      </p:pic>
      <p:sp>
        <p:nvSpPr>
          <p:cNvPr id="422" name="Google Shape;422;p58"/>
          <p:cNvSpPr txBox="1"/>
          <p:nvPr/>
        </p:nvSpPr>
        <p:spPr>
          <a:xfrm>
            <a:off x="2971800" y="545383"/>
            <a:ext cx="6096000" cy="919316"/>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ctr" rtl="0">
              <a:spcBef>
                <a:spcPts val="0"/>
              </a:spcBef>
              <a:spcAft>
                <a:spcPts val="0"/>
              </a:spcAft>
              <a:buClr>
                <a:srgbClr val="002A7E"/>
              </a:buClr>
              <a:buSzPct val="100000"/>
              <a:buFont typeface="Arial"/>
              <a:buNone/>
            </a:pPr>
            <a:r>
              <a:rPr lang="mn-MN" sz="4000" b="1" i="0" u="none" strike="noStrike" cap="none">
                <a:solidFill>
                  <a:srgbClr val="002A7E"/>
                </a:solidFill>
                <a:latin typeface="Arial"/>
                <a:ea typeface="Arial"/>
                <a:cs typeface="Arial"/>
                <a:sym typeface="Arial"/>
              </a:rPr>
              <a:t>3.Боловсролын багц </a:t>
            </a:r>
            <a:endParaRPr/>
          </a:p>
          <a:p>
            <a:pPr marL="0" marR="0" lvl="0" indent="0" algn="ctr" rtl="0">
              <a:spcBef>
                <a:spcPts val="0"/>
              </a:spcBef>
              <a:spcAft>
                <a:spcPts val="0"/>
              </a:spcAft>
              <a:buClr>
                <a:srgbClr val="002A7E"/>
              </a:buClr>
              <a:buSzPct val="100000"/>
              <a:buFont typeface="Arial"/>
              <a:buNone/>
            </a:pPr>
            <a:r>
              <a:rPr lang="mn-MN" sz="4000" b="1" i="0" u="none" strike="noStrike" cap="none">
                <a:solidFill>
                  <a:srgbClr val="002A7E"/>
                </a:solidFill>
                <a:latin typeface="Arial"/>
                <a:ea typeface="Arial"/>
                <a:cs typeface="Arial"/>
                <a:sym typeface="Arial"/>
              </a:rPr>
              <a:t>хуулийн төсөл</a:t>
            </a:r>
            <a:endParaRPr sz="4000" b="1" i="0" u="none" strike="noStrike" cap="none">
              <a:solidFill>
                <a:srgbClr val="002A7E"/>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MECSS">
      <a:dk1>
        <a:srgbClr val="414042"/>
      </a:dk1>
      <a:lt1>
        <a:srgbClr val="FFFFFF"/>
      </a:lt1>
      <a:dk2>
        <a:srgbClr val="001C54"/>
      </a:dk2>
      <a:lt2>
        <a:srgbClr val="F2F2F2"/>
      </a:lt2>
      <a:accent1>
        <a:srgbClr val="001C54"/>
      </a:accent1>
      <a:accent2>
        <a:srgbClr val="89A6CC"/>
      </a:accent2>
      <a:accent3>
        <a:srgbClr val="D9D8D9"/>
      </a:accent3>
      <a:accent4>
        <a:srgbClr val="B3B1B4"/>
      </a:accent4>
      <a:accent5>
        <a:srgbClr val="414042"/>
      </a:accent5>
      <a:accent6>
        <a:srgbClr val="BA9B30"/>
      </a:accent6>
      <a:hlink>
        <a:srgbClr val="B3B1B4"/>
      </a:hlink>
      <a:folHlink>
        <a:srgbClr val="89A6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1830</Words>
  <PresentationFormat>Custom</PresentationFormat>
  <Paragraphs>207</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Noto Sans Symbols</vt:lpstr>
      <vt:lpstr>Calibri</vt:lpstr>
      <vt:lpstr>Helvetica Neue</vt:lpstr>
      <vt:lpstr>Times New Roman</vt:lpstr>
      <vt:lpstr>Office Theme</vt:lpstr>
      <vt:lpstr>Slide 1</vt:lpstr>
      <vt:lpstr>Slide 2</vt:lpstr>
      <vt:lpstr> </vt:lpstr>
      <vt:lpstr>        1.Эрх зүйн орчин                        </vt:lpstr>
      <vt:lpstr> </vt:lpstr>
      <vt:lpstr>* 2019-2020 оны хичээлийн жилд СӨБ-д 1076, ЕБС-д 6053 хүүхэд хамрагдсан.  * Сургуульд хамрагдалтыг дэмжих зөвлөл  * Боловсролын үйлчилгээнд эрт хамруулах, статистик мэдээ үнэн зөв байх</vt:lpstr>
      <vt:lpstr>Slide 7</vt:lpstr>
      <vt:lpstr> </vt:lpstr>
      <vt:lpstr> </vt:lpstr>
      <vt:lpstr>Тэгш хамруулан сургах боловсрол нь суралцагсдын харилцан адилгүй байдал, ялгаатай хэрэгцээ, хэл соёл, нийгмийн гарал, эдийн засгийн хүчин зүйлсээс үл хамааран  хүн бүрийн мэдлэг чадвараа дээшлүүлэх, боловсрол эзэмших тэгш боломж болон эрхийг хангахад чиглэсэн үйл явц юм. </vt:lpstr>
      <vt:lpstr>Slide 11</vt:lpstr>
      <vt:lpstr>Slide 12</vt:lpstr>
      <vt:lpstr>“Ганцаарчилсан сургалтын төлөвлөгөөний үлгэрчилсэн загвар”, “Ганцаарчилсан сургалтын төлөвлөгөө боловсруулах аргачлал”р</vt:lpstr>
      <vt:lpstr>“Ганцаарчилсан сургалтын төлөвлөгөөний үлгэрчилсэн загвар”, “Ганцаарчилсан сургалтын төлөвлөгөө боловсруулах аргачлал”р</vt:lpstr>
      <vt:lpstr>“Хөгжлийн бэрхшээлтэй хүүхдийг ерөнхий боловсролын сургуульд тэгш хамран сургах журам”</vt:lpstr>
      <vt:lpstr>Slide 16</vt:lpstr>
      <vt:lpstr>Slide 17</vt:lpstr>
      <vt:lpstr>Slide 18</vt:lpstr>
      <vt:lpstr>Slide 19</vt:lpstr>
      <vt:lpstr>“ Ерөнхий боловсролын сургуулийн хүүхдийн хөгжлийг дэмжих танхимын үйл ажиллагаанд баримтлах чиглэл”</vt:lpstr>
      <vt:lpstr>“Бүх шатны сургалтын байгууллагад хөгжлийн бэрхшээлтэй суралцагчийн онцлогт тохирох хэрэглэгдэхүүн, сургалтын орчныг бүрдүүлэх журам”</vt:lpstr>
      <vt:lpstr>“Тэгш “Тэгш хамран сургах боловсролын  талаар авах зарим арга “Монгол Улсын Засгийн газрын 2020 оны 12 дугаар сарын 23-ны өдрийн “Тэгш хамран сургах боловсролын  талаар авах зарим арга хэмжээ”хэмжээ” амран сургах боловсролын  талаар авах зарим арга хэмжээ”-ний тухай 235 дугаар тогтоол</vt:lpstr>
      <vt:lpstr>“Тэгш Боловсрол, шинжлэх ухааны сайдын 2021 оны А/309 дугаар тушаал “Харааны   бэрхшээлтэй хүүхдэд ахуйн баримжаа, орон зай, хөдөлгөөний баримжаа  олгох сургалтын  жишиг хөтөлбөр” зарим арга “d</vt:lpstr>
      <vt:lpstr>“Тэгш Боловсрол, шинжлэх ухааны сайдын 2021 оны А/177 дугаар тушаал “Хөгжлийн   бэрхшээлтэй хүүхдийг сургуулийн өмнөх боловсролын үйлчилгээнд хамруулах журам” зарим арга “d</vt:lpstr>
      <vt:lpstr>“Тэгш Боловсрол, шинжлэх ухааны сайдын 2021 оны А/325 дугаар тушаал “Ганцаарчилсан сургалтын төлөвлөгөөгөөр хичээллэж буй суралцагчийг үнэлэхэд баримтлах чиглэл” зарим арга “d</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B.Ayaujan</cp:lastModifiedBy>
  <cp:revision>1</cp:revision>
  <dcterms:modified xsi:type="dcterms:W3CDTF">2021-11-12T04:41:52Z</dcterms:modified>
</cp:coreProperties>
</file>